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60" r:id="rId3"/>
    <p:sldId id="528" r:id="rId4"/>
    <p:sldId id="264" r:id="rId5"/>
    <p:sldId id="257" r:id="rId6"/>
    <p:sldId id="289" r:id="rId7"/>
    <p:sldId id="312" r:id="rId8"/>
    <p:sldId id="313" r:id="rId9"/>
    <p:sldId id="284" r:id="rId10"/>
    <p:sldId id="389" r:id="rId11"/>
    <p:sldId id="259" r:id="rId12"/>
    <p:sldId id="292" r:id="rId13"/>
    <p:sldId id="506" r:id="rId14"/>
    <p:sldId id="293" r:id="rId15"/>
    <p:sldId id="498" r:id="rId16"/>
    <p:sldId id="268" r:id="rId17"/>
    <p:sldId id="529" r:id="rId18"/>
    <p:sldId id="510" r:id="rId19"/>
    <p:sldId id="530" r:id="rId20"/>
    <p:sldId id="524" r:id="rId21"/>
    <p:sldId id="525" r:id="rId22"/>
    <p:sldId id="526" r:id="rId23"/>
    <p:sldId id="512" r:id="rId24"/>
    <p:sldId id="258" r:id="rId25"/>
    <p:sldId id="521" r:id="rId26"/>
    <p:sldId id="513" r:id="rId27"/>
    <p:sldId id="514" r:id="rId28"/>
    <p:sldId id="531" r:id="rId29"/>
    <p:sldId id="515" r:id="rId30"/>
    <p:sldId id="532" r:id="rId31"/>
    <p:sldId id="534" r:id="rId32"/>
    <p:sldId id="539" r:id="rId33"/>
    <p:sldId id="516" r:id="rId34"/>
    <p:sldId id="538" r:id="rId35"/>
    <p:sldId id="535" r:id="rId36"/>
    <p:sldId id="537" r:id="rId37"/>
    <p:sldId id="540" r:id="rId38"/>
    <p:sldId id="536" r:id="rId39"/>
    <p:sldId id="533" r:id="rId40"/>
    <p:sldId id="523" r:id="rId41"/>
    <p:sldId id="522" r:id="rId42"/>
    <p:sldId id="543" r:id="rId43"/>
    <p:sldId id="544" r:id="rId44"/>
    <p:sldId id="546" r:id="rId45"/>
    <p:sldId id="542" r:id="rId46"/>
    <p:sldId id="541" r:id="rId47"/>
    <p:sldId id="548" r:id="rId48"/>
    <p:sldId id="549" r:id="rId49"/>
    <p:sldId id="547" r:id="rId50"/>
    <p:sldId id="517" r:id="rId51"/>
    <p:sldId id="550" r:id="rId52"/>
    <p:sldId id="518" r:id="rId53"/>
    <p:sldId id="552" r:id="rId54"/>
    <p:sldId id="553" r:id="rId55"/>
    <p:sldId id="554" r:id="rId56"/>
    <p:sldId id="555" r:id="rId57"/>
    <p:sldId id="551" r:id="rId58"/>
    <p:sldId id="558" r:id="rId59"/>
    <p:sldId id="556" r:id="rId60"/>
    <p:sldId id="557" r:id="rId61"/>
    <p:sldId id="519" r:id="rId62"/>
    <p:sldId id="520" r:id="rId63"/>
    <p:sldId id="507" r:id="rId64"/>
    <p:sldId id="50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8869" autoAdjust="0"/>
  </p:normalViewPr>
  <p:slideViewPr>
    <p:cSldViewPr snapToGrid="0">
      <p:cViewPr varScale="1">
        <p:scale>
          <a:sx n="112" d="100"/>
          <a:sy n="112" d="100"/>
        </p:scale>
        <p:origin x="2028"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22C42-FA2D-49B1-B03E-273B3C46E1DF}" type="doc">
      <dgm:prSet loTypeId="urn:microsoft.com/office/officeart/2009/3/layout/RandomtoResultProcess" loCatId="process" qsTypeId="urn:microsoft.com/office/officeart/2005/8/quickstyle/simple1" qsCatId="simple" csTypeId="urn:microsoft.com/office/officeart/2005/8/colors/accent0_3" csCatId="mainScheme" phldr="1"/>
      <dgm:spPr/>
      <dgm:t>
        <a:bodyPr/>
        <a:lstStyle/>
        <a:p>
          <a:endParaRPr lang="en-US"/>
        </a:p>
      </dgm:t>
    </dgm:pt>
    <dgm:pt modelId="{6D70BAA1-A206-46B2-89BA-4665ACBE15AD}">
      <dgm:prSet phldrT="[Text]" custT="1"/>
      <dgm:spPr/>
      <dgm:t>
        <a:bodyPr/>
        <a:lstStyle/>
        <a:p>
          <a:r>
            <a:rPr lang="en-US" sz="2000" b="1" dirty="0"/>
            <a:t>Field Data</a:t>
          </a:r>
        </a:p>
      </dgm:t>
    </dgm:pt>
    <dgm:pt modelId="{E5ADEFA6-EA03-4967-9EBA-9F7738CE1780}" type="parTrans" cxnId="{E42653D3-BC46-44B4-A732-2E76CE1736AE}">
      <dgm:prSet/>
      <dgm:spPr/>
      <dgm:t>
        <a:bodyPr/>
        <a:lstStyle/>
        <a:p>
          <a:endParaRPr lang="en-US"/>
        </a:p>
      </dgm:t>
    </dgm:pt>
    <dgm:pt modelId="{99049D20-445B-476C-A5D8-31AA75FBF4CA}" type="sibTrans" cxnId="{E42653D3-BC46-44B4-A732-2E76CE1736AE}">
      <dgm:prSet/>
      <dgm:spPr/>
      <dgm:t>
        <a:bodyPr/>
        <a:lstStyle/>
        <a:p>
          <a:endParaRPr lang="en-US"/>
        </a:p>
      </dgm:t>
    </dgm:pt>
    <dgm:pt modelId="{2F71A81A-018E-4E1C-BC6F-3801EA303F1A}">
      <dgm:prSet phldrT="[Text]" custT="1"/>
      <dgm:spPr/>
      <dgm:t>
        <a:bodyPr/>
        <a:lstStyle/>
        <a:p>
          <a:r>
            <a:rPr lang="en-US" sz="2000" b="1" dirty="0"/>
            <a:t>Models</a:t>
          </a:r>
        </a:p>
      </dgm:t>
    </dgm:pt>
    <dgm:pt modelId="{E93AB866-7023-4E85-9120-F559422C9E6C}" type="parTrans" cxnId="{CC6A376F-F1CD-4045-94FD-75F00F38602A}">
      <dgm:prSet/>
      <dgm:spPr/>
      <dgm:t>
        <a:bodyPr/>
        <a:lstStyle/>
        <a:p>
          <a:endParaRPr lang="en-US"/>
        </a:p>
      </dgm:t>
    </dgm:pt>
    <dgm:pt modelId="{2CA3E972-DDD9-402D-834B-BDDF094DDB98}" type="sibTrans" cxnId="{CC6A376F-F1CD-4045-94FD-75F00F38602A}">
      <dgm:prSet/>
      <dgm:spPr/>
      <dgm:t>
        <a:bodyPr/>
        <a:lstStyle/>
        <a:p>
          <a:endParaRPr lang="en-US"/>
        </a:p>
      </dgm:t>
    </dgm:pt>
    <dgm:pt modelId="{0B8583E9-90BF-482C-A232-4003B43287BB}">
      <dgm:prSet phldrT="[Text]" custT="1"/>
      <dgm:spPr/>
      <dgm:t>
        <a:bodyPr/>
        <a:lstStyle/>
        <a:p>
          <a:r>
            <a:rPr lang="en-US" sz="1800" dirty="0"/>
            <a:t>Interference Models</a:t>
          </a:r>
        </a:p>
      </dgm:t>
    </dgm:pt>
    <dgm:pt modelId="{5BC4FD08-0B24-4C8E-B819-455D692B4B72}" type="parTrans" cxnId="{E655BF52-B02A-477D-BFE4-6012289978B8}">
      <dgm:prSet/>
      <dgm:spPr/>
      <dgm:t>
        <a:bodyPr/>
        <a:lstStyle/>
        <a:p>
          <a:endParaRPr lang="en-US"/>
        </a:p>
      </dgm:t>
    </dgm:pt>
    <dgm:pt modelId="{AACDF485-30EA-4FD1-8F77-456D7480F55C}" type="sibTrans" cxnId="{E655BF52-B02A-477D-BFE4-6012289978B8}">
      <dgm:prSet/>
      <dgm:spPr/>
      <dgm:t>
        <a:bodyPr/>
        <a:lstStyle/>
        <a:p>
          <a:endParaRPr lang="en-US"/>
        </a:p>
      </dgm:t>
    </dgm:pt>
    <dgm:pt modelId="{3783BBA6-1CAD-4CDE-96B6-A345CF5D926F}">
      <dgm:prSet phldrT="[Text]" custT="1"/>
      <dgm:spPr/>
      <dgm:t>
        <a:bodyPr/>
        <a:lstStyle/>
        <a:p>
          <a:r>
            <a:rPr lang="en-US" sz="1800" b="1" dirty="0"/>
            <a:t>Propagation Models</a:t>
          </a:r>
        </a:p>
      </dgm:t>
    </dgm:pt>
    <dgm:pt modelId="{6702D887-F83A-4777-BA8C-65334A1F119F}" type="parTrans" cxnId="{169EEF15-042B-49FE-B447-8D821B8C18E5}">
      <dgm:prSet/>
      <dgm:spPr/>
      <dgm:t>
        <a:bodyPr/>
        <a:lstStyle/>
        <a:p>
          <a:endParaRPr lang="en-US"/>
        </a:p>
      </dgm:t>
    </dgm:pt>
    <dgm:pt modelId="{C141B2F8-91CD-40BE-9F8F-64F4748DEB06}" type="sibTrans" cxnId="{169EEF15-042B-49FE-B447-8D821B8C18E5}">
      <dgm:prSet/>
      <dgm:spPr/>
      <dgm:t>
        <a:bodyPr/>
        <a:lstStyle/>
        <a:p>
          <a:endParaRPr lang="en-US"/>
        </a:p>
      </dgm:t>
    </dgm:pt>
    <dgm:pt modelId="{11BB1D56-E96D-417D-A8F3-3D29B49A343E}">
      <dgm:prSet phldrT="[Text]" custT="1"/>
      <dgm:spPr/>
      <dgm:t>
        <a:bodyPr/>
        <a:lstStyle/>
        <a:p>
          <a:r>
            <a:rPr lang="en-US" sz="2000" b="1" dirty="0"/>
            <a:t>Experiments</a:t>
          </a:r>
        </a:p>
      </dgm:t>
    </dgm:pt>
    <dgm:pt modelId="{64985FAC-EFA0-4142-B3EE-DBBBB308D32B}" type="parTrans" cxnId="{F50DBEFA-526C-42AC-851B-C528B7446811}">
      <dgm:prSet/>
      <dgm:spPr/>
      <dgm:t>
        <a:bodyPr/>
        <a:lstStyle/>
        <a:p>
          <a:endParaRPr lang="en-US"/>
        </a:p>
      </dgm:t>
    </dgm:pt>
    <dgm:pt modelId="{9CDEB857-AEE1-421D-A91B-5D9D0F306F9F}" type="sibTrans" cxnId="{F50DBEFA-526C-42AC-851B-C528B7446811}">
      <dgm:prSet/>
      <dgm:spPr/>
      <dgm:t>
        <a:bodyPr/>
        <a:lstStyle/>
        <a:p>
          <a:endParaRPr lang="en-US"/>
        </a:p>
      </dgm:t>
    </dgm:pt>
    <dgm:pt modelId="{93FEEB86-A89B-48CF-BD82-E5AD810B5B54}">
      <dgm:prSet phldrT="[Text]" custT="1"/>
      <dgm:spPr/>
      <dgm:t>
        <a:bodyPr/>
        <a:lstStyle/>
        <a:p>
          <a:r>
            <a:rPr lang="en-US" sz="1800" b="1" dirty="0"/>
            <a:t>Testbed</a:t>
          </a:r>
        </a:p>
      </dgm:t>
    </dgm:pt>
    <dgm:pt modelId="{D3D58488-D40A-42EF-A4CB-2FA4B22680BF}" type="parTrans" cxnId="{3CB040C2-11F4-4241-B375-04F313088871}">
      <dgm:prSet/>
      <dgm:spPr/>
      <dgm:t>
        <a:bodyPr/>
        <a:lstStyle/>
        <a:p>
          <a:endParaRPr lang="en-US"/>
        </a:p>
      </dgm:t>
    </dgm:pt>
    <dgm:pt modelId="{5731F925-26E9-4BE7-8338-E2B4CBE5037E}" type="sibTrans" cxnId="{3CB040C2-11F4-4241-B375-04F313088871}">
      <dgm:prSet/>
      <dgm:spPr/>
      <dgm:t>
        <a:bodyPr/>
        <a:lstStyle/>
        <a:p>
          <a:endParaRPr lang="en-US"/>
        </a:p>
      </dgm:t>
    </dgm:pt>
    <dgm:pt modelId="{0E0D4ED2-5E7D-472B-A8F1-8AD22EF9271D}">
      <dgm:prSet phldrT="[Text]" custT="1"/>
      <dgm:spPr/>
      <dgm:t>
        <a:bodyPr/>
        <a:lstStyle/>
        <a:p>
          <a:r>
            <a:rPr lang="en-US" sz="2000" b="1" u="sng" dirty="0"/>
            <a:t>Guidelines</a:t>
          </a:r>
        </a:p>
      </dgm:t>
    </dgm:pt>
    <dgm:pt modelId="{9110D897-48C5-4773-9CB0-A760120F2035}" type="parTrans" cxnId="{44A1806C-2DB1-4F3A-A71B-FB0E936AE9F9}">
      <dgm:prSet/>
      <dgm:spPr/>
      <dgm:t>
        <a:bodyPr/>
        <a:lstStyle/>
        <a:p>
          <a:endParaRPr lang="en-US"/>
        </a:p>
      </dgm:t>
    </dgm:pt>
    <dgm:pt modelId="{E2BD368C-6299-45E3-A672-971FA0626832}" type="sibTrans" cxnId="{44A1806C-2DB1-4F3A-A71B-FB0E936AE9F9}">
      <dgm:prSet/>
      <dgm:spPr/>
      <dgm:t>
        <a:bodyPr/>
        <a:lstStyle/>
        <a:p>
          <a:endParaRPr lang="en-US"/>
        </a:p>
      </dgm:t>
    </dgm:pt>
    <dgm:pt modelId="{F3AC228C-1C33-447F-8DD1-CD38B0910A54}">
      <dgm:prSet phldrT="[Text]" custT="1"/>
      <dgm:spPr/>
      <dgm:t>
        <a:bodyPr/>
        <a:lstStyle/>
        <a:p>
          <a:r>
            <a:rPr lang="en-US" sz="1800" dirty="0"/>
            <a:t>Brown field control</a:t>
          </a:r>
        </a:p>
      </dgm:t>
    </dgm:pt>
    <dgm:pt modelId="{205B631E-427E-4D36-9A4F-B302A4289206}" type="parTrans" cxnId="{39971918-38C9-4214-B785-823AD2B0542A}">
      <dgm:prSet/>
      <dgm:spPr/>
      <dgm:t>
        <a:bodyPr/>
        <a:lstStyle/>
        <a:p>
          <a:endParaRPr lang="en-US"/>
        </a:p>
      </dgm:t>
    </dgm:pt>
    <dgm:pt modelId="{4F377683-6909-4CC8-942E-CB84B7EBFF4C}" type="sibTrans" cxnId="{39971918-38C9-4214-B785-823AD2B0542A}">
      <dgm:prSet/>
      <dgm:spPr/>
      <dgm:t>
        <a:bodyPr/>
        <a:lstStyle/>
        <a:p>
          <a:endParaRPr lang="en-US"/>
        </a:p>
      </dgm:t>
    </dgm:pt>
    <dgm:pt modelId="{29B901AE-C9B8-4ACE-A195-6459F9FEA10C}">
      <dgm:prSet phldrT="[Text]" custT="1"/>
      <dgm:spPr/>
      <dgm:t>
        <a:bodyPr/>
        <a:lstStyle/>
        <a:p>
          <a:r>
            <a:rPr lang="en-US" sz="1800" dirty="0"/>
            <a:t>Channel Models</a:t>
          </a:r>
        </a:p>
      </dgm:t>
    </dgm:pt>
    <dgm:pt modelId="{6CF70E1E-955A-4731-969E-399E16878607}" type="parTrans" cxnId="{5A4CE4CA-7AC9-4E1E-B650-D70703881750}">
      <dgm:prSet/>
      <dgm:spPr/>
      <dgm:t>
        <a:bodyPr/>
        <a:lstStyle/>
        <a:p>
          <a:endParaRPr lang="en-US"/>
        </a:p>
      </dgm:t>
    </dgm:pt>
    <dgm:pt modelId="{A5562907-A1BE-438C-B7DF-A96028EA9107}" type="sibTrans" cxnId="{5A4CE4CA-7AC9-4E1E-B650-D70703881750}">
      <dgm:prSet/>
      <dgm:spPr/>
      <dgm:t>
        <a:bodyPr/>
        <a:lstStyle/>
        <a:p>
          <a:endParaRPr lang="en-US"/>
        </a:p>
      </dgm:t>
    </dgm:pt>
    <dgm:pt modelId="{CEAA5189-A803-4A64-A09D-73F0630BDAF1}">
      <dgm:prSet phldrT="[Text]" custT="1"/>
      <dgm:spPr/>
      <dgm:t>
        <a:bodyPr/>
        <a:lstStyle/>
        <a:p>
          <a:r>
            <a:rPr lang="en-US" sz="1800" dirty="0"/>
            <a:t>Increase data</a:t>
          </a:r>
        </a:p>
      </dgm:t>
    </dgm:pt>
    <dgm:pt modelId="{9DB5A2EB-38C8-4436-A8E4-5652C658D0FB}" type="sibTrans" cxnId="{F6BA3819-5F6A-45F4-8D85-511355C4AB92}">
      <dgm:prSet/>
      <dgm:spPr/>
      <dgm:t>
        <a:bodyPr/>
        <a:lstStyle/>
        <a:p>
          <a:endParaRPr lang="en-US"/>
        </a:p>
      </dgm:t>
    </dgm:pt>
    <dgm:pt modelId="{629DDC8C-F3A9-447D-BCDE-80D1F947D678}" type="parTrans" cxnId="{F6BA3819-5F6A-45F4-8D85-511355C4AB92}">
      <dgm:prSet/>
      <dgm:spPr/>
      <dgm:t>
        <a:bodyPr/>
        <a:lstStyle/>
        <a:p>
          <a:endParaRPr lang="en-US"/>
        </a:p>
      </dgm:t>
    </dgm:pt>
    <dgm:pt modelId="{8BC11C95-606E-4246-9EF8-2D35C9BF1117}">
      <dgm:prSet phldrT="[Text]" custT="1"/>
      <dgm:spPr/>
      <dgm:t>
        <a:bodyPr/>
        <a:lstStyle/>
        <a:p>
          <a:r>
            <a:rPr lang="en-US" sz="1800" dirty="0"/>
            <a:t>More Reliable</a:t>
          </a:r>
        </a:p>
      </dgm:t>
    </dgm:pt>
    <dgm:pt modelId="{08CC9C9F-4F56-4E18-91EC-AF307DE61317}" type="parTrans" cxnId="{9627CDA7-2F1C-4D2E-9A0A-E921485C30A6}">
      <dgm:prSet/>
      <dgm:spPr/>
      <dgm:t>
        <a:bodyPr/>
        <a:lstStyle/>
        <a:p>
          <a:endParaRPr lang="en-US"/>
        </a:p>
      </dgm:t>
    </dgm:pt>
    <dgm:pt modelId="{02F38270-ABBA-4186-9BD0-D7D41FA3F183}" type="sibTrans" cxnId="{9627CDA7-2F1C-4D2E-9A0A-E921485C30A6}">
      <dgm:prSet/>
      <dgm:spPr/>
      <dgm:t>
        <a:bodyPr/>
        <a:lstStyle/>
        <a:p>
          <a:endParaRPr lang="en-US"/>
        </a:p>
      </dgm:t>
    </dgm:pt>
    <dgm:pt modelId="{D47342BD-938B-46D5-8771-860CF20BF63D}">
      <dgm:prSet phldrT="[Text]" custT="1"/>
      <dgm:spPr/>
      <dgm:t>
        <a:bodyPr/>
        <a:lstStyle/>
        <a:p>
          <a:r>
            <a:rPr lang="en-US" sz="1800" dirty="0"/>
            <a:t>Live Factories</a:t>
          </a:r>
        </a:p>
      </dgm:t>
    </dgm:pt>
    <dgm:pt modelId="{AB739161-DE9D-43F4-BD1A-433936BDD0A0}" type="parTrans" cxnId="{92C6D4DE-B824-41BD-9562-ABAFF3ACAA2C}">
      <dgm:prSet/>
      <dgm:spPr/>
      <dgm:t>
        <a:bodyPr/>
        <a:lstStyle/>
        <a:p>
          <a:endParaRPr lang="en-US"/>
        </a:p>
      </dgm:t>
    </dgm:pt>
    <dgm:pt modelId="{141BC226-8724-4CB3-935F-DE5B3CA2C0B5}" type="sibTrans" cxnId="{92C6D4DE-B824-41BD-9562-ABAFF3ACAA2C}">
      <dgm:prSet/>
      <dgm:spPr/>
      <dgm:t>
        <a:bodyPr/>
        <a:lstStyle/>
        <a:p>
          <a:endParaRPr lang="en-US"/>
        </a:p>
      </dgm:t>
    </dgm:pt>
    <dgm:pt modelId="{D52213DD-3AF5-4D80-BDCA-9C19E895F373}">
      <dgm:prSet phldrT="[Text]" custT="1"/>
      <dgm:spPr/>
      <dgm:t>
        <a:bodyPr/>
        <a:lstStyle/>
        <a:p>
          <a:r>
            <a:rPr lang="en-US" sz="1800" dirty="0"/>
            <a:t>Improve Safety</a:t>
          </a:r>
        </a:p>
      </dgm:t>
    </dgm:pt>
    <dgm:pt modelId="{05FFD949-E7EC-40FC-9799-0F8AA0164FBD}" type="parTrans" cxnId="{875601C1-9E37-4D61-9D2C-F3C6D25697E5}">
      <dgm:prSet/>
      <dgm:spPr/>
      <dgm:t>
        <a:bodyPr/>
        <a:lstStyle/>
        <a:p>
          <a:endParaRPr lang="en-US"/>
        </a:p>
      </dgm:t>
    </dgm:pt>
    <dgm:pt modelId="{FEFFF8F6-B9DE-41F5-A742-7910AA564323}" type="sibTrans" cxnId="{875601C1-9E37-4D61-9D2C-F3C6D25697E5}">
      <dgm:prSet/>
      <dgm:spPr/>
      <dgm:t>
        <a:bodyPr/>
        <a:lstStyle/>
        <a:p>
          <a:endParaRPr lang="en-US"/>
        </a:p>
      </dgm:t>
    </dgm:pt>
    <dgm:pt modelId="{0F629BEC-B60B-4720-A909-F1B756A578B6}">
      <dgm:prSet phldrT="[Text]" custT="1"/>
      <dgm:spPr/>
      <dgm:t>
        <a:bodyPr/>
        <a:lstStyle/>
        <a:p>
          <a:r>
            <a:rPr lang="en-US" sz="1800" b="1" dirty="0"/>
            <a:t>Precision</a:t>
          </a:r>
          <a:br>
            <a:rPr lang="en-US" sz="1800" b="1" dirty="0"/>
          </a:br>
          <a:r>
            <a:rPr lang="en-US" sz="1800" b="1" dirty="0"/>
            <a:t>Measurements</a:t>
          </a:r>
        </a:p>
      </dgm:t>
    </dgm:pt>
    <dgm:pt modelId="{0F68FB14-808C-4CA6-A5FA-6947D2F4B501}" type="parTrans" cxnId="{CC830BF6-FE5A-4D29-A780-723180B67DBE}">
      <dgm:prSet/>
      <dgm:spPr/>
      <dgm:t>
        <a:bodyPr/>
        <a:lstStyle/>
        <a:p>
          <a:endParaRPr lang="en-US"/>
        </a:p>
      </dgm:t>
    </dgm:pt>
    <dgm:pt modelId="{055DA566-9765-4C1B-B226-CFA09B58F03A}" type="sibTrans" cxnId="{CC830BF6-FE5A-4D29-A780-723180B67DBE}">
      <dgm:prSet/>
      <dgm:spPr/>
      <dgm:t>
        <a:bodyPr/>
        <a:lstStyle/>
        <a:p>
          <a:endParaRPr lang="en-US"/>
        </a:p>
      </dgm:t>
    </dgm:pt>
    <dgm:pt modelId="{40545FD0-B84D-4F1A-B561-00B7A6ABA43A}">
      <dgm:prSet phldrT="[Text]" custT="1"/>
      <dgm:spPr/>
      <dgm:t>
        <a:bodyPr/>
        <a:lstStyle/>
        <a:p>
          <a:r>
            <a:rPr lang="en-US" sz="1800" dirty="0"/>
            <a:t>Meetings</a:t>
          </a:r>
        </a:p>
      </dgm:t>
    </dgm:pt>
    <dgm:pt modelId="{1EEBE38F-F7A5-4E20-A33B-AC493209AF7A}" type="parTrans" cxnId="{E4AA7848-CF88-440A-807E-37310B4BCCDF}">
      <dgm:prSet/>
      <dgm:spPr/>
      <dgm:t>
        <a:bodyPr/>
        <a:lstStyle/>
        <a:p>
          <a:endParaRPr lang="en-US"/>
        </a:p>
      </dgm:t>
    </dgm:pt>
    <dgm:pt modelId="{39399FA6-BD7A-4DE9-93F5-AAD6CADB2A32}" type="sibTrans" cxnId="{E4AA7848-CF88-440A-807E-37310B4BCCDF}">
      <dgm:prSet/>
      <dgm:spPr/>
      <dgm:t>
        <a:bodyPr/>
        <a:lstStyle/>
        <a:p>
          <a:endParaRPr lang="en-US"/>
        </a:p>
      </dgm:t>
    </dgm:pt>
    <dgm:pt modelId="{FD7C6390-625B-4DC2-B224-F05711C02CE8}">
      <dgm:prSet phldrT="[Text]" custT="1"/>
      <dgm:spPr/>
      <dgm:t>
        <a:bodyPr/>
        <a:lstStyle/>
        <a:p>
          <a:r>
            <a:rPr lang="en-US" sz="1800" dirty="0"/>
            <a:t>Conferences</a:t>
          </a:r>
        </a:p>
      </dgm:t>
    </dgm:pt>
    <dgm:pt modelId="{8966F2EE-FEC3-448E-893B-B9F296C3AAB2}" type="parTrans" cxnId="{6AE63293-DBAC-4B79-B108-1F38C57DFBBC}">
      <dgm:prSet/>
      <dgm:spPr/>
      <dgm:t>
        <a:bodyPr/>
        <a:lstStyle/>
        <a:p>
          <a:endParaRPr lang="en-US"/>
        </a:p>
      </dgm:t>
    </dgm:pt>
    <dgm:pt modelId="{0EA36973-6C3C-4D10-978F-390D51B090C3}" type="sibTrans" cxnId="{6AE63293-DBAC-4B79-B108-1F38C57DFBBC}">
      <dgm:prSet/>
      <dgm:spPr/>
      <dgm:t>
        <a:bodyPr/>
        <a:lstStyle/>
        <a:p>
          <a:endParaRPr lang="en-US"/>
        </a:p>
      </dgm:t>
    </dgm:pt>
    <dgm:pt modelId="{A2CDF98E-D909-492B-96E4-427CE38E447E}">
      <dgm:prSet phldrT="[Text]" custT="1"/>
      <dgm:spPr/>
      <dgm:t>
        <a:bodyPr/>
        <a:lstStyle/>
        <a:p>
          <a:r>
            <a:rPr lang="en-US" sz="1800" dirty="0"/>
            <a:t>Manufacturing Models</a:t>
          </a:r>
        </a:p>
      </dgm:t>
    </dgm:pt>
    <dgm:pt modelId="{56634B9D-951D-47A2-95A8-2C20C2F02C0B}" type="parTrans" cxnId="{AFA4E26A-056A-4C8D-A796-06D11A3D3ADD}">
      <dgm:prSet/>
      <dgm:spPr/>
      <dgm:t>
        <a:bodyPr/>
        <a:lstStyle/>
        <a:p>
          <a:endParaRPr lang="en-US"/>
        </a:p>
      </dgm:t>
    </dgm:pt>
    <dgm:pt modelId="{EB08AA68-D6B7-406F-9F1F-394E34984D92}" type="sibTrans" cxnId="{AFA4E26A-056A-4C8D-A796-06D11A3D3ADD}">
      <dgm:prSet/>
      <dgm:spPr/>
      <dgm:t>
        <a:bodyPr/>
        <a:lstStyle/>
        <a:p>
          <a:endParaRPr lang="en-US"/>
        </a:p>
      </dgm:t>
    </dgm:pt>
    <dgm:pt modelId="{4428D4BB-35D9-461F-86D8-792F32F5793B}">
      <dgm:prSet phldrT="[Text]" custT="1"/>
      <dgm:spPr/>
      <dgm:t>
        <a:bodyPr/>
        <a:lstStyle/>
        <a:p>
          <a:r>
            <a:rPr lang="en-US" sz="1800" dirty="0"/>
            <a:t>Simulations</a:t>
          </a:r>
        </a:p>
      </dgm:t>
    </dgm:pt>
    <dgm:pt modelId="{8C5D9952-0684-4C49-B061-7C63D2ADB704}" type="sibTrans" cxnId="{E1CAE169-D703-4DA9-B9FC-F7986F0CD99E}">
      <dgm:prSet/>
      <dgm:spPr/>
      <dgm:t>
        <a:bodyPr/>
        <a:lstStyle/>
        <a:p>
          <a:endParaRPr lang="en-US"/>
        </a:p>
      </dgm:t>
    </dgm:pt>
    <dgm:pt modelId="{F68F6795-9DDE-415F-896D-B82D7E815EE3}" type="parTrans" cxnId="{E1CAE169-D703-4DA9-B9FC-F7986F0CD99E}">
      <dgm:prSet/>
      <dgm:spPr/>
      <dgm:t>
        <a:bodyPr/>
        <a:lstStyle/>
        <a:p>
          <a:endParaRPr lang="en-US"/>
        </a:p>
      </dgm:t>
    </dgm:pt>
    <dgm:pt modelId="{DC8D9776-D72B-4E62-9BB6-F4DA7F876966}">
      <dgm:prSet phldrT="[Text]" custT="1"/>
      <dgm:spPr/>
      <dgm:t>
        <a:bodyPr/>
        <a:lstStyle/>
        <a:p>
          <a:r>
            <a:rPr lang="en-US" sz="1800" b="1" dirty="0"/>
            <a:t>Best Practices</a:t>
          </a:r>
        </a:p>
      </dgm:t>
    </dgm:pt>
    <dgm:pt modelId="{8F3E4134-A7EA-4A8C-8E66-7A07B36D2424}" type="parTrans" cxnId="{1DEA0476-9FDE-4627-801F-5512CED03D1E}">
      <dgm:prSet/>
      <dgm:spPr/>
      <dgm:t>
        <a:bodyPr/>
        <a:lstStyle/>
        <a:p>
          <a:endParaRPr lang="en-US"/>
        </a:p>
      </dgm:t>
    </dgm:pt>
    <dgm:pt modelId="{7757BF1B-E5CF-44CA-A5F2-C1EE2DA29B61}" type="sibTrans" cxnId="{1DEA0476-9FDE-4627-801F-5512CED03D1E}">
      <dgm:prSet/>
      <dgm:spPr/>
      <dgm:t>
        <a:bodyPr/>
        <a:lstStyle/>
        <a:p>
          <a:endParaRPr lang="en-US"/>
        </a:p>
      </dgm:t>
    </dgm:pt>
    <dgm:pt modelId="{9C347F92-2A79-4406-9794-0D18D09B3B2E}">
      <dgm:prSet phldrT="[Text]" custT="1"/>
      <dgm:spPr/>
      <dgm:t>
        <a:bodyPr/>
        <a:lstStyle/>
        <a:p>
          <a:r>
            <a:rPr lang="en-US" sz="1800" dirty="0"/>
            <a:t>Spur Innovation</a:t>
          </a:r>
        </a:p>
      </dgm:t>
    </dgm:pt>
    <dgm:pt modelId="{5739C9F6-3CA9-4085-9371-7C4480DFBD15}" type="parTrans" cxnId="{F1727D4D-897F-4493-870B-B8E93508102C}">
      <dgm:prSet/>
      <dgm:spPr/>
      <dgm:t>
        <a:bodyPr/>
        <a:lstStyle/>
        <a:p>
          <a:endParaRPr lang="en-US"/>
        </a:p>
      </dgm:t>
    </dgm:pt>
    <dgm:pt modelId="{517680A4-79EA-4BF0-A021-DC0C18D43B7C}" type="sibTrans" cxnId="{F1727D4D-897F-4493-870B-B8E93508102C}">
      <dgm:prSet/>
      <dgm:spPr/>
      <dgm:t>
        <a:bodyPr/>
        <a:lstStyle/>
        <a:p>
          <a:endParaRPr lang="en-US"/>
        </a:p>
      </dgm:t>
    </dgm:pt>
    <dgm:pt modelId="{67137519-7753-4315-AD59-E7BB88A3FF4A}">
      <dgm:prSet phldrT="[Text]" custT="1"/>
      <dgm:spPr/>
      <dgm:t>
        <a:bodyPr/>
        <a:lstStyle/>
        <a:p>
          <a:r>
            <a:rPr lang="en-US" sz="1800" dirty="0"/>
            <a:t>Spectrum Sensing</a:t>
          </a:r>
        </a:p>
      </dgm:t>
    </dgm:pt>
    <dgm:pt modelId="{1FB71E77-22FA-4937-81FA-A9F202A538C6}" type="parTrans" cxnId="{875435F4-9F35-4220-81E2-4602CE53E38E}">
      <dgm:prSet/>
      <dgm:spPr/>
      <dgm:t>
        <a:bodyPr/>
        <a:lstStyle/>
        <a:p>
          <a:endParaRPr lang="en-US"/>
        </a:p>
      </dgm:t>
    </dgm:pt>
    <dgm:pt modelId="{F1110F5B-97E8-4AF7-A647-116C8D38AE8B}" type="sibTrans" cxnId="{875435F4-9F35-4220-81E2-4602CE53E38E}">
      <dgm:prSet/>
      <dgm:spPr/>
      <dgm:t>
        <a:bodyPr/>
        <a:lstStyle/>
        <a:p>
          <a:endParaRPr lang="en-US"/>
        </a:p>
      </dgm:t>
    </dgm:pt>
    <dgm:pt modelId="{ADC8FD24-2649-42D2-9151-F772EE07CEB5}">
      <dgm:prSet phldrT="[Text]" custT="1"/>
      <dgm:spPr/>
      <dgm:t>
        <a:bodyPr/>
        <a:lstStyle/>
        <a:p>
          <a:r>
            <a:rPr lang="en-US" sz="1800" dirty="0"/>
            <a:t>Advanced control solutions</a:t>
          </a:r>
        </a:p>
      </dgm:t>
    </dgm:pt>
    <dgm:pt modelId="{F258D1B5-CE70-4330-A3F7-C842196E4479}" type="parTrans" cxnId="{0BD62993-876F-4249-8C17-9C0237C2DD21}">
      <dgm:prSet/>
      <dgm:spPr/>
      <dgm:t>
        <a:bodyPr/>
        <a:lstStyle/>
        <a:p>
          <a:endParaRPr lang="en-US"/>
        </a:p>
      </dgm:t>
    </dgm:pt>
    <dgm:pt modelId="{61BC14A0-7BBD-4B62-BE33-174B719E7921}" type="sibTrans" cxnId="{0BD62993-876F-4249-8C17-9C0237C2DD21}">
      <dgm:prSet/>
      <dgm:spPr/>
      <dgm:t>
        <a:bodyPr/>
        <a:lstStyle/>
        <a:p>
          <a:endParaRPr lang="en-US"/>
        </a:p>
      </dgm:t>
    </dgm:pt>
    <dgm:pt modelId="{57F6185D-0818-49E8-9618-F328F29AD4A2}" type="pres">
      <dgm:prSet presAssocID="{81822C42-FA2D-49B1-B03E-273B3C46E1DF}" presName="Name0" presStyleCnt="0">
        <dgm:presLayoutVars>
          <dgm:dir/>
          <dgm:animOne val="branch"/>
          <dgm:animLvl val="lvl"/>
        </dgm:presLayoutVars>
      </dgm:prSet>
      <dgm:spPr/>
    </dgm:pt>
    <dgm:pt modelId="{BA950138-A5D3-40AC-B8CA-7D6C0BFC0451}" type="pres">
      <dgm:prSet presAssocID="{6D70BAA1-A206-46B2-89BA-4665ACBE15AD}" presName="chaos" presStyleCnt="0"/>
      <dgm:spPr/>
    </dgm:pt>
    <dgm:pt modelId="{2972939A-C570-400F-BB19-22E47A119236}" type="pres">
      <dgm:prSet presAssocID="{6D70BAA1-A206-46B2-89BA-4665ACBE15AD}" presName="parTx1" presStyleLbl="revTx" presStyleIdx="0" presStyleCnt="7"/>
      <dgm:spPr/>
    </dgm:pt>
    <dgm:pt modelId="{AEF475E3-11E4-4DFB-B9D5-4EF41E1D9E87}" type="pres">
      <dgm:prSet presAssocID="{6D70BAA1-A206-46B2-89BA-4665ACBE15AD}" presName="desTx1" presStyleLbl="revTx" presStyleIdx="1" presStyleCnt="7" custLinFactNeighborY="-6894">
        <dgm:presLayoutVars>
          <dgm:bulletEnabled val="1"/>
        </dgm:presLayoutVars>
      </dgm:prSet>
      <dgm:spPr/>
    </dgm:pt>
    <dgm:pt modelId="{4DDD5DDE-6059-4C9F-AB98-6375EE1D796A}" type="pres">
      <dgm:prSet presAssocID="{6D70BAA1-A206-46B2-89BA-4665ACBE15AD}" presName="c1" presStyleLbl="node1" presStyleIdx="0" presStyleCnt="19"/>
      <dgm:spPr/>
    </dgm:pt>
    <dgm:pt modelId="{0E89FF31-AB93-46E7-9F91-799D4515FB09}" type="pres">
      <dgm:prSet presAssocID="{6D70BAA1-A206-46B2-89BA-4665ACBE15AD}" presName="c2" presStyleLbl="node1" presStyleIdx="1" presStyleCnt="19"/>
      <dgm:spPr/>
    </dgm:pt>
    <dgm:pt modelId="{EC6A40D7-B261-439A-BEDA-F04EFAB13B81}" type="pres">
      <dgm:prSet presAssocID="{6D70BAA1-A206-46B2-89BA-4665ACBE15AD}" presName="c3" presStyleLbl="node1" presStyleIdx="2" presStyleCnt="19"/>
      <dgm:spPr/>
    </dgm:pt>
    <dgm:pt modelId="{9EA0F0B9-7A67-46E2-ABDD-C2F306D931B9}" type="pres">
      <dgm:prSet presAssocID="{6D70BAA1-A206-46B2-89BA-4665ACBE15AD}" presName="c4" presStyleLbl="node1" presStyleIdx="3" presStyleCnt="19"/>
      <dgm:spPr/>
    </dgm:pt>
    <dgm:pt modelId="{3CBEE1B4-A42C-4A6C-80D5-C558D730E617}" type="pres">
      <dgm:prSet presAssocID="{6D70BAA1-A206-46B2-89BA-4665ACBE15AD}" presName="c5" presStyleLbl="node1" presStyleIdx="4" presStyleCnt="19"/>
      <dgm:spPr/>
    </dgm:pt>
    <dgm:pt modelId="{516B60A2-13A6-464A-8560-15E2BE1FB5F6}" type="pres">
      <dgm:prSet presAssocID="{6D70BAA1-A206-46B2-89BA-4665ACBE15AD}" presName="c6" presStyleLbl="node1" presStyleIdx="5" presStyleCnt="19"/>
      <dgm:spPr/>
    </dgm:pt>
    <dgm:pt modelId="{7A77DFFC-8D6B-4546-89E6-92F00740EC22}" type="pres">
      <dgm:prSet presAssocID="{6D70BAA1-A206-46B2-89BA-4665ACBE15AD}" presName="c7" presStyleLbl="node1" presStyleIdx="6" presStyleCnt="19"/>
      <dgm:spPr/>
    </dgm:pt>
    <dgm:pt modelId="{552A9D4E-3EEB-4CD0-AB2D-53483E97A701}" type="pres">
      <dgm:prSet presAssocID="{6D70BAA1-A206-46B2-89BA-4665ACBE15AD}" presName="c8" presStyleLbl="node1" presStyleIdx="7" presStyleCnt="19"/>
      <dgm:spPr/>
    </dgm:pt>
    <dgm:pt modelId="{8F011631-41CA-4A52-A527-87A00FF8B1CD}" type="pres">
      <dgm:prSet presAssocID="{6D70BAA1-A206-46B2-89BA-4665ACBE15AD}" presName="c9" presStyleLbl="node1" presStyleIdx="8" presStyleCnt="19"/>
      <dgm:spPr/>
    </dgm:pt>
    <dgm:pt modelId="{C0AB95FE-9B41-4754-87C7-1364D6B45AE1}" type="pres">
      <dgm:prSet presAssocID="{6D70BAA1-A206-46B2-89BA-4665ACBE15AD}" presName="c10" presStyleLbl="node1" presStyleIdx="9" presStyleCnt="19"/>
      <dgm:spPr/>
    </dgm:pt>
    <dgm:pt modelId="{D97173B4-95C2-4650-88E2-5A3E2B1BE065}" type="pres">
      <dgm:prSet presAssocID="{6D70BAA1-A206-46B2-89BA-4665ACBE15AD}" presName="c11" presStyleLbl="node1" presStyleIdx="10" presStyleCnt="19"/>
      <dgm:spPr/>
    </dgm:pt>
    <dgm:pt modelId="{81C0E2F6-C5AE-4559-8305-3941254D56A0}" type="pres">
      <dgm:prSet presAssocID="{6D70BAA1-A206-46B2-89BA-4665ACBE15AD}" presName="c12" presStyleLbl="node1" presStyleIdx="11" presStyleCnt="19"/>
      <dgm:spPr/>
    </dgm:pt>
    <dgm:pt modelId="{C34DDA83-D6DA-4D71-B606-A07F13F8595D}" type="pres">
      <dgm:prSet presAssocID="{6D70BAA1-A206-46B2-89BA-4665ACBE15AD}" presName="c13" presStyleLbl="node1" presStyleIdx="12" presStyleCnt="19"/>
      <dgm:spPr/>
    </dgm:pt>
    <dgm:pt modelId="{D323EE79-C926-4811-B52E-CD83872706B4}" type="pres">
      <dgm:prSet presAssocID="{6D70BAA1-A206-46B2-89BA-4665ACBE15AD}" presName="c14" presStyleLbl="node1" presStyleIdx="13" presStyleCnt="19"/>
      <dgm:spPr/>
    </dgm:pt>
    <dgm:pt modelId="{47AAB7A5-43ED-4B36-A999-7714C1CF1EFF}" type="pres">
      <dgm:prSet presAssocID="{6D70BAA1-A206-46B2-89BA-4665ACBE15AD}" presName="c15" presStyleLbl="node1" presStyleIdx="14" presStyleCnt="19"/>
      <dgm:spPr/>
    </dgm:pt>
    <dgm:pt modelId="{3B26D8C9-5421-4CEC-94D9-2D15501897BF}" type="pres">
      <dgm:prSet presAssocID="{6D70BAA1-A206-46B2-89BA-4665ACBE15AD}" presName="c16" presStyleLbl="node1" presStyleIdx="15" presStyleCnt="19"/>
      <dgm:spPr/>
    </dgm:pt>
    <dgm:pt modelId="{2F15CDCD-EA3E-43CA-85D1-785E7BD48767}" type="pres">
      <dgm:prSet presAssocID="{6D70BAA1-A206-46B2-89BA-4665ACBE15AD}" presName="c17" presStyleLbl="node1" presStyleIdx="16" presStyleCnt="19"/>
      <dgm:spPr/>
    </dgm:pt>
    <dgm:pt modelId="{564ED371-E324-4F8E-929B-37380C5C15E4}" type="pres">
      <dgm:prSet presAssocID="{6D70BAA1-A206-46B2-89BA-4665ACBE15AD}" presName="c18" presStyleLbl="node1" presStyleIdx="17" presStyleCnt="19"/>
      <dgm:spPr/>
    </dgm:pt>
    <dgm:pt modelId="{BF120856-6ED0-423F-9264-266B9BB0AF19}" type="pres">
      <dgm:prSet presAssocID="{99049D20-445B-476C-A5D8-31AA75FBF4CA}" presName="chevronComposite1" presStyleCnt="0"/>
      <dgm:spPr/>
    </dgm:pt>
    <dgm:pt modelId="{22A4E951-21FD-49C9-B666-70DD9D5FBBB9}" type="pres">
      <dgm:prSet presAssocID="{99049D20-445B-476C-A5D8-31AA75FBF4CA}" presName="chevron1" presStyleLbl="sibTrans2D1" presStyleIdx="0" presStyleCnt="3"/>
      <dgm:spPr/>
    </dgm:pt>
    <dgm:pt modelId="{B5AE1CAD-4095-4347-9E25-7C818EF2F4CB}" type="pres">
      <dgm:prSet presAssocID="{99049D20-445B-476C-A5D8-31AA75FBF4CA}" presName="spChevron1" presStyleCnt="0"/>
      <dgm:spPr/>
    </dgm:pt>
    <dgm:pt modelId="{A69B1FB2-7321-42F7-95B0-B1DAEE423DB3}" type="pres">
      <dgm:prSet presAssocID="{2F71A81A-018E-4E1C-BC6F-3801EA303F1A}" presName="middle" presStyleCnt="0"/>
      <dgm:spPr/>
    </dgm:pt>
    <dgm:pt modelId="{AC5AC1BB-A8BB-4391-A93D-AFAFF2EABA74}" type="pres">
      <dgm:prSet presAssocID="{2F71A81A-018E-4E1C-BC6F-3801EA303F1A}" presName="parTxMid" presStyleLbl="revTx" presStyleIdx="2" presStyleCnt="7"/>
      <dgm:spPr/>
    </dgm:pt>
    <dgm:pt modelId="{88870D5E-2BFD-42CF-BD9C-4852A1E1ED18}" type="pres">
      <dgm:prSet presAssocID="{2F71A81A-018E-4E1C-BC6F-3801EA303F1A}" presName="desTxMid" presStyleLbl="revTx" presStyleIdx="3" presStyleCnt="7" custLinFactNeighborY="-6894">
        <dgm:presLayoutVars>
          <dgm:bulletEnabled val="1"/>
        </dgm:presLayoutVars>
      </dgm:prSet>
      <dgm:spPr/>
    </dgm:pt>
    <dgm:pt modelId="{C9F5FA36-64B8-4EF6-BBD5-850FE41A58FA}" type="pres">
      <dgm:prSet presAssocID="{2F71A81A-018E-4E1C-BC6F-3801EA303F1A}" presName="spMid" presStyleCnt="0"/>
      <dgm:spPr/>
    </dgm:pt>
    <dgm:pt modelId="{E420AC2A-F927-4F29-942C-9E44599E3979}" type="pres">
      <dgm:prSet presAssocID="{2CA3E972-DDD9-402D-834B-BDDF094DDB98}" presName="chevronComposite1" presStyleCnt="0"/>
      <dgm:spPr/>
    </dgm:pt>
    <dgm:pt modelId="{AA81DE3D-6646-428E-950B-D651A2358443}" type="pres">
      <dgm:prSet presAssocID="{2CA3E972-DDD9-402D-834B-BDDF094DDB98}" presName="chevron1" presStyleLbl="sibTrans2D1" presStyleIdx="1" presStyleCnt="3"/>
      <dgm:spPr/>
    </dgm:pt>
    <dgm:pt modelId="{26296BF3-84F8-4931-9B59-4D3615009304}" type="pres">
      <dgm:prSet presAssocID="{2CA3E972-DDD9-402D-834B-BDDF094DDB98}" presName="spChevron1" presStyleCnt="0"/>
      <dgm:spPr/>
    </dgm:pt>
    <dgm:pt modelId="{331D980D-AC68-4E02-B5A5-84F2BCB25FA3}" type="pres">
      <dgm:prSet presAssocID="{11BB1D56-E96D-417D-A8F3-3D29B49A343E}" presName="middle" presStyleCnt="0"/>
      <dgm:spPr/>
    </dgm:pt>
    <dgm:pt modelId="{DBF97AFB-1D28-463C-96BE-1D5C940D3457}" type="pres">
      <dgm:prSet presAssocID="{11BB1D56-E96D-417D-A8F3-3D29B49A343E}" presName="parTxMid" presStyleLbl="revTx" presStyleIdx="4" presStyleCnt="7"/>
      <dgm:spPr/>
    </dgm:pt>
    <dgm:pt modelId="{3B7C1A42-FC03-4989-A54C-F651585A9B58}" type="pres">
      <dgm:prSet presAssocID="{11BB1D56-E96D-417D-A8F3-3D29B49A343E}" presName="desTxMid" presStyleLbl="revTx" presStyleIdx="5" presStyleCnt="7" custLinFactNeighborY="-6894">
        <dgm:presLayoutVars>
          <dgm:bulletEnabled val="1"/>
        </dgm:presLayoutVars>
      </dgm:prSet>
      <dgm:spPr/>
    </dgm:pt>
    <dgm:pt modelId="{030991BB-7C81-4748-A40C-49F099F2C534}" type="pres">
      <dgm:prSet presAssocID="{11BB1D56-E96D-417D-A8F3-3D29B49A343E}" presName="spMid" presStyleCnt="0"/>
      <dgm:spPr/>
    </dgm:pt>
    <dgm:pt modelId="{84D61BD9-6818-48E0-A1F8-D2BB6E3FA846}" type="pres">
      <dgm:prSet presAssocID="{9CDEB857-AEE1-421D-A91B-5D9D0F306F9F}" presName="chevronComposite1" presStyleCnt="0"/>
      <dgm:spPr/>
    </dgm:pt>
    <dgm:pt modelId="{792B9A4C-3CBB-41D9-A8AC-FD5A2BA7EBE6}" type="pres">
      <dgm:prSet presAssocID="{9CDEB857-AEE1-421D-A91B-5D9D0F306F9F}" presName="chevron1" presStyleLbl="sibTrans2D1" presStyleIdx="2" presStyleCnt="3"/>
      <dgm:spPr/>
    </dgm:pt>
    <dgm:pt modelId="{8D6C2665-6E10-4E5F-8AA8-EB5E3FA8FA74}" type="pres">
      <dgm:prSet presAssocID="{9CDEB857-AEE1-421D-A91B-5D9D0F306F9F}" presName="spChevron1" presStyleCnt="0"/>
      <dgm:spPr/>
    </dgm:pt>
    <dgm:pt modelId="{3FCB8511-6BB9-4A57-B24C-FF8D50DDB3E4}" type="pres">
      <dgm:prSet presAssocID="{0E0D4ED2-5E7D-472B-A8F1-8AD22EF9271D}" presName="last" presStyleCnt="0"/>
      <dgm:spPr/>
    </dgm:pt>
    <dgm:pt modelId="{6A07F7C1-2DBD-4BA9-AC47-132DA6509752}" type="pres">
      <dgm:prSet presAssocID="{0E0D4ED2-5E7D-472B-A8F1-8AD22EF9271D}" presName="circleTx" presStyleLbl="node1" presStyleIdx="18" presStyleCnt="19"/>
      <dgm:spPr/>
    </dgm:pt>
    <dgm:pt modelId="{3D7919CB-E449-481E-9193-D8159E70A324}" type="pres">
      <dgm:prSet presAssocID="{0E0D4ED2-5E7D-472B-A8F1-8AD22EF9271D}" presName="desTxN" presStyleLbl="revTx" presStyleIdx="6" presStyleCnt="7" custLinFactNeighborY="-6894">
        <dgm:presLayoutVars>
          <dgm:bulletEnabled val="1"/>
        </dgm:presLayoutVars>
      </dgm:prSet>
      <dgm:spPr/>
    </dgm:pt>
    <dgm:pt modelId="{CD8DC308-402F-4173-853D-EC09DAF7909A}" type="pres">
      <dgm:prSet presAssocID="{0E0D4ED2-5E7D-472B-A8F1-8AD22EF9271D}" presName="spN" presStyleCnt="0"/>
      <dgm:spPr/>
    </dgm:pt>
  </dgm:ptLst>
  <dgm:cxnLst>
    <dgm:cxn modelId="{26155902-0D5F-4763-A5CF-4350EF1DFE4A}" type="presOf" srcId="{ADC8FD24-2649-42D2-9151-F772EE07CEB5}" destId="{3B7C1A42-FC03-4989-A54C-F651585A9B58}" srcOrd="0" destOrd="4" presId="urn:microsoft.com/office/officeart/2009/3/layout/RandomtoResultProcess"/>
    <dgm:cxn modelId="{1CC56C06-4636-4424-B9EF-2824EC904B38}" type="presOf" srcId="{A2CDF98E-D909-492B-96E4-427CE38E447E}" destId="{88870D5E-2BFD-42CF-BD9C-4852A1E1ED18}" srcOrd="0" destOrd="3" presId="urn:microsoft.com/office/officeart/2009/3/layout/RandomtoResultProcess"/>
    <dgm:cxn modelId="{169EEF15-042B-49FE-B447-8D821B8C18E5}" srcId="{29B901AE-C9B8-4ACE-A195-6459F9FEA10C}" destId="{3783BBA6-1CAD-4CDE-96B6-A345CF5D926F}" srcOrd="1" destOrd="0" parTransId="{6702D887-F83A-4777-BA8C-65334A1F119F}" sibTransId="{C141B2F8-91CD-40BE-9F8F-64F4748DEB06}"/>
    <dgm:cxn modelId="{9D98A517-D22D-4056-8185-7D85358B7D40}" type="presOf" srcId="{D47342BD-938B-46D5-8771-860CF20BF63D}" destId="{AEF475E3-11E4-4DFB-B9D5-4EF41E1D9E87}" srcOrd="0" destOrd="0" presId="urn:microsoft.com/office/officeart/2009/3/layout/RandomtoResultProcess"/>
    <dgm:cxn modelId="{39971918-38C9-4214-B785-823AD2B0542A}" srcId="{11BB1D56-E96D-417D-A8F3-3D29B49A343E}" destId="{F3AC228C-1C33-447F-8DD1-CD38B0910A54}" srcOrd="3" destOrd="0" parTransId="{205B631E-427E-4D36-9A4F-B302A4289206}" sibTransId="{4F377683-6909-4CC8-942E-CB84B7EBFF4C}"/>
    <dgm:cxn modelId="{F6BA3819-5F6A-45F4-8D85-511355C4AB92}" srcId="{0E0D4ED2-5E7D-472B-A8F1-8AD22EF9271D}" destId="{CEAA5189-A803-4A64-A09D-73F0630BDAF1}" srcOrd="1" destOrd="0" parTransId="{629DDC8C-F3A9-447D-BCDE-80D1F947D678}" sibTransId="{9DB5A2EB-38C8-4436-A8E4-5652C658D0FB}"/>
    <dgm:cxn modelId="{A8F7282A-2287-47BC-935F-A3AA27335C28}" type="presOf" srcId="{8BC11C95-606E-4246-9EF8-2D35C9BF1117}" destId="{3D7919CB-E449-481E-9193-D8159E70A324}" srcOrd="0" destOrd="2" presId="urn:microsoft.com/office/officeart/2009/3/layout/RandomtoResultProcess"/>
    <dgm:cxn modelId="{8749BE2A-DCC0-461C-AC06-A17FDD6CC957}" type="presOf" srcId="{67137519-7753-4315-AD59-E7BB88A3FF4A}" destId="{3B7C1A42-FC03-4989-A54C-F651585A9B58}" srcOrd="0" destOrd="2" presId="urn:microsoft.com/office/officeart/2009/3/layout/RandomtoResultProcess"/>
    <dgm:cxn modelId="{7BCEE433-67F0-4552-A1B0-DA474481EC93}" type="presOf" srcId="{D52213DD-3AF5-4D80-BDCA-9C19E895F373}" destId="{3D7919CB-E449-481E-9193-D8159E70A324}" srcOrd="0" destOrd="3" presId="urn:microsoft.com/office/officeart/2009/3/layout/RandomtoResultProcess"/>
    <dgm:cxn modelId="{7D016636-0B09-464A-9190-FDBC5A5E642A}" type="presOf" srcId="{4428D4BB-35D9-461F-86D8-792F32F5793B}" destId="{3B7C1A42-FC03-4989-A54C-F651585A9B58}" srcOrd="0" destOrd="0" presId="urn:microsoft.com/office/officeart/2009/3/layout/RandomtoResultProcess"/>
    <dgm:cxn modelId="{247E6837-0479-427A-BE7A-C81B69545D56}" type="presOf" srcId="{CEAA5189-A803-4A64-A09D-73F0630BDAF1}" destId="{3D7919CB-E449-481E-9193-D8159E70A324}" srcOrd="0" destOrd="1" presId="urn:microsoft.com/office/officeart/2009/3/layout/RandomtoResultProcess"/>
    <dgm:cxn modelId="{193EFB3C-2185-40AA-92EC-B656CF017153}" type="presOf" srcId="{11BB1D56-E96D-417D-A8F3-3D29B49A343E}" destId="{DBF97AFB-1D28-463C-96BE-1D5C940D3457}" srcOrd="0" destOrd="0" presId="urn:microsoft.com/office/officeart/2009/3/layout/RandomtoResultProcess"/>
    <dgm:cxn modelId="{11EBD360-64AE-41A7-96C0-587E661271F6}" type="presOf" srcId="{0F629BEC-B60B-4720-A909-F1B756A578B6}" destId="{AEF475E3-11E4-4DFB-B9D5-4EF41E1D9E87}" srcOrd="0" destOrd="1" presId="urn:microsoft.com/office/officeart/2009/3/layout/RandomtoResultProcess"/>
    <dgm:cxn modelId="{E4AA7848-CF88-440A-807E-37310B4BCCDF}" srcId="{6D70BAA1-A206-46B2-89BA-4665ACBE15AD}" destId="{40545FD0-B84D-4F1A-B561-00B7A6ABA43A}" srcOrd="2" destOrd="0" parTransId="{1EEBE38F-F7A5-4E20-A33B-AC493209AF7A}" sibTransId="{39399FA6-BD7A-4DE9-93F5-AAD6CADB2A32}"/>
    <dgm:cxn modelId="{E1CAE169-D703-4DA9-B9FC-F7986F0CD99E}" srcId="{11BB1D56-E96D-417D-A8F3-3D29B49A343E}" destId="{4428D4BB-35D9-461F-86D8-792F32F5793B}" srcOrd="0" destOrd="0" parTransId="{F68F6795-9DDE-415F-896D-B82D7E815EE3}" sibTransId="{8C5D9952-0684-4C49-B061-7C63D2ADB704}"/>
    <dgm:cxn modelId="{AFA4E26A-056A-4C8D-A796-06D11A3D3ADD}" srcId="{29B901AE-C9B8-4ACE-A195-6459F9FEA10C}" destId="{A2CDF98E-D909-492B-96E4-427CE38E447E}" srcOrd="2" destOrd="0" parTransId="{56634B9D-951D-47A2-95A8-2C20C2F02C0B}" sibTransId="{EB08AA68-D6B7-406F-9F1F-394E34984D92}"/>
    <dgm:cxn modelId="{29B1924B-ADA3-48B3-B4BD-26C310DC68AF}" type="presOf" srcId="{93FEEB86-A89B-48CF-BD82-E5AD810B5B54}" destId="{3B7C1A42-FC03-4989-A54C-F651585A9B58}" srcOrd="0" destOrd="1" presId="urn:microsoft.com/office/officeart/2009/3/layout/RandomtoResultProcess"/>
    <dgm:cxn modelId="{44A1806C-2DB1-4F3A-A71B-FB0E936AE9F9}" srcId="{81822C42-FA2D-49B1-B03E-273B3C46E1DF}" destId="{0E0D4ED2-5E7D-472B-A8F1-8AD22EF9271D}" srcOrd="3" destOrd="0" parTransId="{9110D897-48C5-4773-9CB0-A760120F2035}" sibTransId="{E2BD368C-6299-45E3-A672-971FA0626832}"/>
    <dgm:cxn modelId="{F1727D4D-897F-4493-870B-B8E93508102C}" srcId="{0E0D4ED2-5E7D-472B-A8F1-8AD22EF9271D}" destId="{9C347F92-2A79-4406-9794-0D18D09B3B2E}" srcOrd="4" destOrd="0" parTransId="{5739C9F6-3CA9-4085-9371-7C4480DFBD15}" sibTransId="{517680A4-79EA-4BF0-A021-DC0C18D43B7C}"/>
    <dgm:cxn modelId="{CC6A376F-F1CD-4045-94FD-75F00F38602A}" srcId="{81822C42-FA2D-49B1-B03E-273B3C46E1DF}" destId="{2F71A81A-018E-4E1C-BC6F-3801EA303F1A}" srcOrd="1" destOrd="0" parTransId="{E93AB866-7023-4E85-9120-F559422C9E6C}" sibTransId="{2CA3E972-DDD9-402D-834B-BDDF094DDB98}"/>
    <dgm:cxn modelId="{E655BF52-B02A-477D-BFE4-6012289978B8}" srcId="{29B901AE-C9B8-4ACE-A195-6459F9FEA10C}" destId="{0B8583E9-90BF-482C-A232-4003B43287BB}" srcOrd="0" destOrd="0" parTransId="{5BC4FD08-0B24-4C8E-B819-455D692B4B72}" sibTransId="{AACDF485-30EA-4FD1-8F77-456D7480F55C}"/>
    <dgm:cxn modelId="{5C1A5C53-3CC6-4517-91D0-D1AD6BB56E82}" type="presOf" srcId="{29B901AE-C9B8-4ACE-A195-6459F9FEA10C}" destId="{88870D5E-2BFD-42CF-BD9C-4852A1E1ED18}" srcOrd="0" destOrd="0" presId="urn:microsoft.com/office/officeart/2009/3/layout/RandomtoResultProcess"/>
    <dgm:cxn modelId="{6ED6B653-3C25-43BC-9C12-CAB52953C793}" type="presOf" srcId="{81822C42-FA2D-49B1-B03E-273B3C46E1DF}" destId="{57F6185D-0818-49E8-9618-F328F29AD4A2}" srcOrd="0" destOrd="0" presId="urn:microsoft.com/office/officeart/2009/3/layout/RandomtoResultProcess"/>
    <dgm:cxn modelId="{1DEA0476-9FDE-4627-801F-5512CED03D1E}" srcId="{0E0D4ED2-5E7D-472B-A8F1-8AD22EF9271D}" destId="{DC8D9776-D72B-4E62-9BB6-F4DA7F876966}" srcOrd="0" destOrd="0" parTransId="{8F3E4134-A7EA-4A8C-8E66-7A07B36D2424}" sibTransId="{7757BF1B-E5CF-44CA-A5F2-C1EE2DA29B61}"/>
    <dgm:cxn modelId="{B38E9C58-6311-417B-B9A3-D1EBAB3911D5}" type="presOf" srcId="{0E0D4ED2-5E7D-472B-A8F1-8AD22EF9271D}" destId="{6A07F7C1-2DBD-4BA9-AC47-132DA6509752}" srcOrd="0" destOrd="0" presId="urn:microsoft.com/office/officeart/2009/3/layout/RandomtoResultProcess"/>
    <dgm:cxn modelId="{CE5B2293-2045-4BCF-9DFD-7EEA48D1292C}" type="presOf" srcId="{2F71A81A-018E-4E1C-BC6F-3801EA303F1A}" destId="{AC5AC1BB-A8BB-4391-A93D-AFAFF2EABA74}" srcOrd="0" destOrd="0" presId="urn:microsoft.com/office/officeart/2009/3/layout/RandomtoResultProcess"/>
    <dgm:cxn modelId="{0BD62993-876F-4249-8C17-9C0237C2DD21}" srcId="{11BB1D56-E96D-417D-A8F3-3D29B49A343E}" destId="{ADC8FD24-2649-42D2-9151-F772EE07CEB5}" srcOrd="4" destOrd="0" parTransId="{F258D1B5-CE70-4330-A3F7-C842196E4479}" sibTransId="{61BC14A0-7BBD-4B62-BE33-174B719E7921}"/>
    <dgm:cxn modelId="{6AE63293-DBAC-4B79-B108-1F38C57DFBBC}" srcId="{6D70BAA1-A206-46B2-89BA-4665ACBE15AD}" destId="{FD7C6390-625B-4DC2-B224-F05711C02CE8}" srcOrd="3" destOrd="0" parTransId="{8966F2EE-FEC3-448E-893B-B9F296C3AAB2}" sibTransId="{0EA36973-6C3C-4D10-978F-390D51B090C3}"/>
    <dgm:cxn modelId="{BA32BE99-0F4F-4DC8-B3CC-BCC05B4F8917}" type="presOf" srcId="{9C347F92-2A79-4406-9794-0D18D09B3B2E}" destId="{3D7919CB-E449-481E-9193-D8159E70A324}" srcOrd="0" destOrd="4" presId="urn:microsoft.com/office/officeart/2009/3/layout/RandomtoResultProcess"/>
    <dgm:cxn modelId="{9627CDA7-2F1C-4D2E-9A0A-E921485C30A6}" srcId="{0E0D4ED2-5E7D-472B-A8F1-8AD22EF9271D}" destId="{8BC11C95-606E-4246-9EF8-2D35C9BF1117}" srcOrd="2" destOrd="0" parTransId="{08CC9C9F-4F56-4E18-91EC-AF307DE61317}" sibTransId="{02F38270-ABBA-4186-9BD0-D7D41FA3F183}"/>
    <dgm:cxn modelId="{2A8A30AF-1C4F-414E-9DBA-575DE7337E6B}" type="presOf" srcId="{FD7C6390-625B-4DC2-B224-F05711C02CE8}" destId="{AEF475E3-11E4-4DFB-B9D5-4EF41E1D9E87}" srcOrd="0" destOrd="3" presId="urn:microsoft.com/office/officeart/2009/3/layout/RandomtoResultProcess"/>
    <dgm:cxn modelId="{6B5CDFB0-D4FF-4AAD-90F6-1F6908D784AA}" type="presOf" srcId="{DC8D9776-D72B-4E62-9BB6-F4DA7F876966}" destId="{3D7919CB-E449-481E-9193-D8159E70A324}" srcOrd="0" destOrd="0" presId="urn:microsoft.com/office/officeart/2009/3/layout/RandomtoResultProcess"/>
    <dgm:cxn modelId="{875601C1-9E37-4D61-9D2C-F3C6D25697E5}" srcId="{0E0D4ED2-5E7D-472B-A8F1-8AD22EF9271D}" destId="{D52213DD-3AF5-4D80-BDCA-9C19E895F373}" srcOrd="3" destOrd="0" parTransId="{05FFD949-E7EC-40FC-9799-0F8AA0164FBD}" sibTransId="{FEFFF8F6-B9DE-41F5-A742-7910AA564323}"/>
    <dgm:cxn modelId="{3CB040C2-11F4-4241-B375-04F313088871}" srcId="{11BB1D56-E96D-417D-A8F3-3D29B49A343E}" destId="{93FEEB86-A89B-48CF-BD82-E5AD810B5B54}" srcOrd="1" destOrd="0" parTransId="{D3D58488-D40A-42EF-A4CB-2FA4B22680BF}" sibTransId="{5731F925-26E9-4BE7-8338-E2B4CBE5037E}"/>
    <dgm:cxn modelId="{30492EC3-5237-4768-B7C6-EFB4F4212720}" type="presOf" srcId="{3783BBA6-1CAD-4CDE-96B6-A345CF5D926F}" destId="{88870D5E-2BFD-42CF-BD9C-4852A1E1ED18}" srcOrd="0" destOrd="2" presId="urn:microsoft.com/office/officeart/2009/3/layout/RandomtoResultProcess"/>
    <dgm:cxn modelId="{4BE87FC3-B32B-41EE-8726-464F7D870A56}" type="presOf" srcId="{6D70BAA1-A206-46B2-89BA-4665ACBE15AD}" destId="{2972939A-C570-400F-BB19-22E47A119236}" srcOrd="0" destOrd="0" presId="urn:microsoft.com/office/officeart/2009/3/layout/RandomtoResultProcess"/>
    <dgm:cxn modelId="{5A4CE4CA-7AC9-4E1E-B650-D70703881750}" srcId="{2F71A81A-018E-4E1C-BC6F-3801EA303F1A}" destId="{29B901AE-C9B8-4ACE-A195-6459F9FEA10C}" srcOrd="0" destOrd="0" parTransId="{6CF70E1E-955A-4731-969E-399E16878607}" sibTransId="{A5562907-A1BE-438C-B7DF-A96028EA9107}"/>
    <dgm:cxn modelId="{04FEE2CE-CB52-4D32-B6D1-F024B1AD6AEA}" type="presOf" srcId="{F3AC228C-1C33-447F-8DD1-CD38B0910A54}" destId="{3B7C1A42-FC03-4989-A54C-F651585A9B58}" srcOrd="0" destOrd="3" presId="urn:microsoft.com/office/officeart/2009/3/layout/RandomtoResultProcess"/>
    <dgm:cxn modelId="{E42653D3-BC46-44B4-A732-2E76CE1736AE}" srcId="{81822C42-FA2D-49B1-B03E-273B3C46E1DF}" destId="{6D70BAA1-A206-46B2-89BA-4665ACBE15AD}" srcOrd="0" destOrd="0" parTransId="{E5ADEFA6-EA03-4967-9EBA-9F7738CE1780}" sibTransId="{99049D20-445B-476C-A5D8-31AA75FBF4CA}"/>
    <dgm:cxn modelId="{E55532D8-68F6-4DF8-9BEF-02EA5EA2FEA1}" type="presOf" srcId="{40545FD0-B84D-4F1A-B561-00B7A6ABA43A}" destId="{AEF475E3-11E4-4DFB-B9D5-4EF41E1D9E87}" srcOrd="0" destOrd="2" presId="urn:microsoft.com/office/officeart/2009/3/layout/RandomtoResultProcess"/>
    <dgm:cxn modelId="{92C6D4DE-B824-41BD-9562-ABAFF3ACAA2C}" srcId="{6D70BAA1-A206-46B2-89BA-4665ACBE15AD}" destId="{D47342BD-938B-46D5-8771-860CF20BF63D}" srcOrd="0" destOrd="0" parTransId="{AB739161-DE9D-43F4-BD1A-433936BDD0A0}" sibTransId="{141BC226-8724-4CB3-935F-DE5B3CA2C0B5}"/>
    <dgm:cxn modelId="{04F5CBE7-2901-427D-BCFB-417BE6523069}" type="presOf" srcId="{0B8583E9-90BF-482C-A232-4003B43287BB}" destId="{88870D5E-2BFD-42CF-BD9C-4852A1E1ED18}" srcOrd="0" destOrd="1" presId="urn:microsoft.com/office/officeart/2009/3/layout/RandomtoResultProcess"/>
    <dgm:cxn modelId="{875435F4-9F35-4220-81E2-4602CE53E38E}" srcId="{11BB1D56-E96D-417D-A8F3-3D29B49A343E}" destId="{67137519-7753-4315-AD59-E7BB88A3FF4A}" srcOrd="2" destOrd="0" parTransId="{1FB71E77-22FA-4937-81FA-A9F202A538C6}" sibTransId="{F1110F5B-97E8-4AF7-A647-116C8D38AE8B}"/>
    <dgm:cxn modelId="{CC830BF6-FE5A-4D29-A780-723180B67DBE}" srcId="{6D70BAA1-A206-46B2-89BA-4665ACBE15AD}" destId="{0F629BEC-B60B-4720-A909-F1B756A578B6}" srcOrd="1" destOrd="0" parTransId="{0F68FB14-808C-4CA6-A5FA-6947D2F4B501}" sibTransId="{055DA566-9765-4C1B-B226-CFA09B58F03A}"/>
    <dgm:cxn modelId="{F50DBEFA-526C-42AC-851B-C528B7446811}" srcId="{81822C42-FA2D-49B1-B03E-273B3C46E1DF}" destId="{11BB1D56-E96D-417D-A8F3-3D29B49A343E}" srcOrd="2" destOrd="0" parTransId="{64985FAC-EFA0-4142-B3EE-DBBBB308D32B}" sibTransId="{9CDEB857-AEE1-421D-A91B-5D9D0F306F9F}"/>
    <dgm:cxn modelId="{5F33A3D8-653B-4566-BCAF-B4FE296E3BEF}" type="presParOf" srcId="{57F6185D-0818-49E8-9618-F328F29AD4A2}" destId="{BA950138-A5D3-40AC-B8CA-7D6C0BFC0451}" srcOrd="0" destOrd="0" presId="urn:microsoft.com/office/officeart/2009/3/layout/RandomtoResultProcess"/>
    <dgm:cxn modelId="{E3FC9BA5-DEE3-4F09-B0AC-5F559717C790}" type="presParOf" srcId="{BA950138-A5D3-40AC-B8CA-7D6C0BFC0451}" destId="{2972939A-C570-400F-BB19-22E47A119236}" srcOrd="0" destOrd="0" presId="urn:microsoft.com/office/officeart/2009/3/layout/RandomtoResultProcess"/>
    <dgm:cxn modelId="{A9BCC50F-7223-4DCC-8FE3-595C7CDD16F1}" type="presParOf" srcId="{BA950138-A5D3-40AC-B8CA-7D6C0BFC0451}" destId="{AEF475E3-11E4-4DFB-B9D5-4EF41E1D9E87}" srcOrd="1" destOrd="0" presId="urn:microsoft.com/office/officeart/2009/3/layout/RandomtoResultProcess"/>
    <dgm:cxn modelId="{884010BD-79A0-4B29-BFA0-2B23DFC3B1B1}" type="presParOf" srcId="{BA950138-A5D3-40AC-B8CA-7D6C0BFC0451}" destId="{4DDD5DDE-6059-4C9F-AB98-6375EE1D796A}" srcOrd="2" destOrd="0" presId="urn:microsoft.com/office/officeart/2009/3/layout/RandomtoResultProcess"/>
    <dgm:cxn modelId="{73CA5DE1-24FB-4783-B1BD-C46FD78AA07E}" type="presParOf" srcId="{BA950138-A5D3-40AC-B8CA-7D6C0BFC0451}" destId="{0E89FF31-AB93-46E7-9F91-799D4515FB09}" srcOrd="3" destOrd="0" presId="urn:microsoft.com/office/officeart/2009/3/layout/RandomtoResultProcess"/>
    <dgm:cxn modelId="{B42BFDF6-1498-4B9D-B017-BA69D4119A94}" type="presParOf" srcId="{BA950138-A5D3-40AC-B8CA-7D6C0BFC0451}" destId="{EC6A40D7-B261-439A-BEDA-F04EFAB13B81}" srcOrd="4" destOrd="0" presId="urn:microsoft.com/office/officeart/2009/3/layout/RandomtoResultProcess"/>
    <dgm:cxn modelId="{9D796F6E-A198-49D2-BABA-27135FD6E900}" type="presParOf" srcId="{BA950138-A5D3-40AC-B8CA-7D6C0BFC0451}" destId="{9EA0F0B9-7A67-46E2-ABDD-C2F306D931B9}" srcOrd="5" destOrd="0" presId="urn:microsoft.com/office/officeart/2009/3/layout/RandomtoResultProcess"/>
    <dgm:cxn modelId="{674642FA-0B27-45CD-865F-45488BF7824C}" type="presParOf" srcId="{BA950138-A5D3-40AC-B8CA-7D6C0BFC0451}" destId="{3CBEE1B4-A42C-4A6C-80D5-C558D730E617}" srcOrd="6" destOrd="0" presId="urn:microsoft.com/office/officeart/2009/3/layout/RandomtoResultProcess"/>
    <dgm:cxn modelId="{EF600667-42A0-4F2A-A2E4-FFF0ECC69D72}" type="presParOf" srcId="{BA950138-A5D3-40AC-B8CA-7D6C0BFC0451}" destId="{516B60A2-13A6-464A-8560-15E2BE1FB5F6}" srcOrd="7" destOrd="0" presId="urn:microsoft.com/office/officeart/2009/3/layout/RandomtoResultProcess"/>
    <dgm:cxn modelId="{18D490A7-2548-4593-8E88-56377DC3D7E0}" type="presParOf" srcId="{BA950138-A5D3-40AC-B8CA-7D6C0BFC0451}" destId="{7A77DFFC-8D6B-4546-89E6-92F00740EC22}" srcOrd="8" destOrd="0" presId="urn:microsoft.com/office/officeart/2009/3/layout/RandomtoResultProcess"/>
    <dgm:cxn modelId="{9D44883B-EE67-42DC-80C1-CEB2EACA4AD7}" type="presParOf" srcId="{BA950138-A5D3-40AC-B8CA-7D6C0BFC0451}" destId="{552A9D4E-3EEB-4CD0-AB2D-53483E97A701}" srcOrd="9" destOrd="0" presId="urn:microsoft.com/office/officeart/2009/3/layout/RandomtoResultProcess"/>
    <dgm:cxn modelId="{B2FE7E05-D1DD-4635-9757-2CC3BC90DB7A}" type="presParOf" srcId="{BA950138-A5D3-40AC-B8CA-7D6C0BFC0451}" destId="{8F011631-41CA-4A52-A527-87A00FF8B1CD}" srcOrd="10" destOrd="0" presId="urn:microsoft.com/office/officeart/2009/3/layout/RandomtoResultProcess"/>
    <dgm:cxn modelId="{FE133B9F-B39D-420B-B46E-9C80C280C95A}" type="presParOf" srcId="{BA950138-A5D3-40AC-B8CA-7D6C0BFC0451}" destId="{C0AB95FE-9B41-4754-87C7-1364D6B45AE1}" srcOrd="11" destOrd="0" presId="urn:microsoft.com/office/officeart/2009/3/layout/RandomtoResultProcess"/>
    <dgm:cxn modelId="{2855D0F1-49A5-4BE6-814D-F32FEB891154}" type="presParOf" srcId="{BA950138-A5D3-40AC-B8CA-7D6C0BFC0451}" destId="{D97173B4-95C2-4650-88E2-5A3E2B1BE065}" srcOrd="12" destOrd="0" presId="urn:microsoft.com/office/officeart/2009/3/layout/RandomtoResultProcess"/>
    <dgm:cxn modelId="{0F00678D-1FE8-4C59-A270-BF9F6441DFA5}" type="presParOf" srcId="{BA950138-A5D3-40AC-B8CA-7D6C0BFC0451}" destId="{81C0E2F6-C5AE-4559-8305-3941254D56A0}" srcOrd="13" destOrd="0" presId="urn:microsoft.com/office/officeart/2009/3/layout/RandomtoResultProcess"/>
    <dgm:cxn modelId="{DF19C5EE-4667-43E2-8321-533667F0F88E}" type="presParOf" srcId="{BA950138-A5D3-40AC-B8CA-7D6C0BFC0451}" destId="{C34DDA83-D6DA-4D71-B606-A07F13F8595D}" srcOrd="14" destOrd="0" presId="urn:microsoft.com/office/officeart/2009/3/layout/RandomtoResultProcess"/>
    <dgm:cxn modelId="{3DB3D6C4-2759-4173-BEC8-3E08DD2980DF}" type="presParOf" srcId="{BA950138-A5D3-40AC-B8CA-7D6C0BFC0451}" destId="{D323EE79-C926-4811-B52E-CD83872706B4}" srcOrd="15" destOrd="0" presId="urn:microsoft.com/office/officeart/2009/3/layout/RandomtoResultProcess"/>
    <dgm:cxn modelId="{58B10D65-AF3C-44E6-AD7C-61D76C5471C4}" type="presParOf" srcId="{BA950138-A5D3-40AC-B8CA-7D6C0BFC0451}" destId="{47AAB7A5-43ED-4B36-A999-7714C1CF1EFF}" srcOrd="16" destOrd="0" presId="urn:microsoft.com/office/officeart/2009/3/layout/RandomtoResultProcess"/>
    <dgm:cxn modelId="{B85EBC78-41D2-45D9-AC37-7A7A2F7DEEF3}" type="presParOf" srcId="{BA950138-A5D3-40AC-B8CA-7D6C0BFC0451}" destId="{3B26D8C9-5421-4CEC-94D9-2D15501897BF}" srcOrd="17" destOrd="0" presId="urn:microsoft.com/office/officeart/2009/3/layout/RandomtoResultProcess"/>
    <dgm:cxn modelId="{7BC4325A-61B9-4112-8DD5-D530ED4D4E22}" type="presParOf" srcId="{BA950138-A5D3-40AC-B8CA-7D6C0BFC0451}" destId="{2F15CDCD-EA3E-43CA-85D1-785E7BD48767}" srcOrd="18" destOrd="0" presId="urn:microsoft.com/office/officeart/2009/3/layout/RandomtoResultProcess"/>
    <dgm:cxn modelId="{7D84D2ED-A648-424C-B2F3-9108B4799BFF}" type="presParOf" srcId="{BA950138-A5D3-40AC-B8CA-7D6C0BFC0451}" destId="{564ED371-E324-4F8E-929B-37380C5C15E4}" srcOrd="19" destOrd="0" presId="urn:microsoft.com/office/officeart/2009/3/layout/RandomtoResultProcess"/>
    <dgm:cxn modelId="{B0F03DA6-12B2-4C3F-B9B0-F00FA103B93A}" type="presParOf" srcId="{57F6185D-0818-49E8-9618-F328F29AD4A2}" destId="{BF120856-6ED0-423F-9264-266B9BB0AF19}" srcOrd="1" destOrd="0" presId="urn:microsoft.com/office/officeart/2009/3/layout/RandomtoResultProcess"/>
    <dgm:cxn modelId="{2355A6FB-88A4-4880-BF3A-AA4786AA6D8F}" type="presParOf" srcId="{BF120856-6ED0-423F-9264-266B9BB0AF19}" destId="{22A4E951-21FD-49C9-B666-70DD9D5FBBB9}" srcOrd="0" destOrd="0" presId="urn:microsoft.com/office/officeart/2009/3/layout/RandomtoResultProcess"/>
    <dgm:cxn modelId="{026CA4CB-CA3D-45E2-93F0-BF5B0A8299A4}" type="presParOf" srcId="{BF120856-6ED0-423F-9264-266B9BB0AF19}" destId="{B5AE1CAD-4095-4347-9E25-7C818EF2F4CB}" srcOrd="1" destOrd="0" presId="urn:microsoft.com/office/officeart/2009/3/layout/RandomtoResultProcess"/>
    <dgm:cxn modelId="{5EEA247E-5B3B-4933-ADFD-9DA9C2233203}" type="presParOf" srcId="{57F6185D-0818-49E8-9618-F328F29AD4A2}" destId="{A69B1FB2-7321-42F7-95B0-B1DAEE423DB3}" srcOrd="2" destOrd="0" presId="urn:microsoft.com/office/officeart/2009/3/layout/RandomtoResultProcess"/>
    <dgm:cxn modelId="{78B24E94-D3C9-40D2-B116-28CE6359AC02}" type="presParOf" srcId="{A69B1FB2-7321-42F7-95B0-B1DAEE423DB3}" destId="{AC5AC1BB-A8BB-4391-A93D-AFAFF2EABA74}" srcOrd="0" destOrd="0" presId="urn:microsoft.com/office/officeart/2009/3/layout/RandomtoResultProcess"/>
    <dgm:cxn modelId="{8A8E6EE1-E656-493E-BCB9-6F464720F0BF}" type="presParOf" srcId="{A69B1FB2-7321-42F7-95B0-B1DAEE423DB3}" destId="{88870D5E-2BFD-42CF-BD9C-4852A1E1ED18}" srcOrd="1" destOrd="0" presId="urn:microsoft.com/office/officeart/2009/3/layout/RandomtoResultProcess"/>
    <dgm:cxn modelId="{0B9270C5-8E3D-44D9-81BA-CC8332FAD503}" type="presParOf" srcId="{A69B1FB2-7321-42F7-95B0-B1DAEE423DB3}" destId="{C9F5FA36-64B8-4EF6-BBD5-850FE41A58FA}" srcOrd="2" destOrd="0" presId="urn:microsoft.com/office/officeart/2009/3/layout/RandomtoResultProcess"/>
    <dgm:cxn modelId="{313CE92C-9F34-4EF6-8F0D-AF947D0DFC1C}" type="presParOf" srcId="{57F6185D-0818-49E8-9618-F328F29AD4A2}" destId="{E420AC2A-F927-4F29-942C-9E44599E3979}" srcOrd="3" destOrd="0" presId="urn:microsoft.com/office/officeart/2009/3/layout/RandomtoResultProcess"/>
    <dgm:cxn modelId="{0F2E763A-A16F-497A-B83A-C02969111137}" type="presParOf" srcId="{E420AC2A-F927-4F29-942C-9E44599E3979}" destId="{AA81DE3D-6646-428E-950B-D651A2358443}" srcOrd="0" destOrd="0" presId="urn:microsoft.com/office/officeart/2009/3/layout/RandomtoResultProcess"/>
    <dgm:cxn modelId="{F93D807B-F442-4B85-92C6-3E44ABCCBE0B}" type="presParOf" srcId="{E420AC2A-F927-4F29-942C-9E44599E3979}" destId="{26296BF3-84F8-4931-9B59-4D3615009304}" srcOrd="1" destOrd="0" presId="urn:microsoft.com/office/officeart/2009/3/layout/RandomtoResultProcess"/>
    <dgm:cxn modelId="{9737F771-D422-473B-9208-B000D7C90336}" type="presParOf" srcId="{57F6185D-0818-49E8-9618-F328F29AD4A2}" destId="{331D980D-AC68-4E02-B5A5-84F2BCB25FA3}" srcOrd="4" destOrd="0" presId="urn:microsoft.com/office/officeart/2009/3/layout/RandomtoResultProcess"/>
    <dgm:cxn modelId="{8FEB6AF2-056E-4893-B1FD-603289D669B5}" type="presParOf" srcId="{331D980D-AC68-4E02-B5A5-84F2BCB25FA3}" destId="{DBF97AFB-1D28-463C-96BE-1D5C940D3457}" srcOrd="0" destOrd="0" presId="urn:microsoft.com/office/officeart/2009/3/layout/RandomtoResultProcess"/>
    <dgm:cxn modelId="{79F1E26C-7B91-45B8-A078-123505D2CD73}" type="presParOf" srcId="{331D980D-AC68-4E02-B5A5-84F2BCB25FA3}" destId="{3B7C1A42-FC03-4989-A54C-F651585A9B58}" srcOrd="1" destOrd="0" presId="urn:microsoft.com/office/officeart/2009/3/layout/RandomtoResultProcess"/>
    <dgm:cxn modelId="{3F2DB62F-F019-4475-A471-23CF285ACB18}" type="presParOf" srcId="{331D980D-AC68-4E02-B5A5-84F2BCB25FA3}" destId="{030991BB-7C81-4748-A40C-49F099F2C534}" srcOrd="2" destOrd="0" presId="urn:microsoft.com/office/officeart/2009/3/layout/RandomtoResultProcess"/>
    <dgm:cxn modelId="{47C4AE54-4B3C-4B6E-925A-78384779C8C6}" type="presParOf" srcId="{57F6185D-0818-49E8-9618-F328F29AD4A2}" destId="{84D61BD9-6818-48E0-A1F8-D2BB6E3FA846}" srcOrd="5" destOrd="0" presId="urn:microsoft.com/office/officeart/2009/3/layout/RandomtoResultProcess"/>
    <dgm:cxn modelId="{694F766C-141D-4C0C-A36D-FA7FC647286C}" type="presParOf" srcId="{84D61BD9-6818-48E0-A1F8-D2BB6E3FA846}" destId="{792B9A4C-3CBB-41D9-A8AC-FD5A2BA7EBE6}" srcOrd="0" destOrd="0" presId="urn:microsoft.com/office/officeart/2009/3/layout/RandomtoResultProcess"/>
    <dgm:cxn modelId="{068B5E2F-F56B-4151-9F2C-A9B37A8A869A}" type="presParOf" srcId="{84D61BD9-6818-48E0-A1F8-D2BB6E3FA846}" destId="{8D6C2665-6E10-4E5F-8AA8-EB5E3FA8FA74}" srcOrd="1" destOrd="0" presId="urn:microsoft.com/office/officeart/2009/3/layout/RandomtoResultProcess"/>
    <dgm:cxn modelId="{02ABA40B-C29D-4D98-9669-8D7E75202E36}" type="presParOf" srcId="{57F6185D-0818-49E8-9618-F328F29AD4A2}" destId="{3FCB8511-6BB9-4A57-B24C-FF8D50DDB3E4}" srcOrd="6" destOrd="0" presId="urn:microsoft.com/office/officeart/2009/3/layout/RandomtoResultProcess"/>
    <dgm:cxn modelId="{436A3E26-86C6-4A8B-84F9-DDCB57FD5342}" type="presParOf" srcId="{3FCB8511-6BB9-4A57-B24C-FF8D50DDB3E4}" destId="{6A07F7C1-2DBD-4BA9-AC47-132DA6509752}" srcOrd="0" destOrd="0" presId="urn:microsoft.com/office/officeart/2009/3/layout/RandomtoResultProcess"/>
    <dgm:cxn modelId="{62E62A85-B399-471D-AB52-F9AB84DF8376}" type="presParOf" srcId="{3FCB8511-6BB9-4A57-B24C-FF8D50DDB3E4}" destId="{3D7919CB-E449-481E-9193-D8159E70A324}" srcOrd="1" destOrd="0" presId="urn:microsoft.com/office/officeart/2009/3/layout/RandomtoResultProcess"/>
    <dgm:cxn modelId="{2DAB5862-CA7F-4515-92F0-D1E6CFF6C997}" type="presParOf" srcId="{3FCB8511-6BB9-4A57-B24C-FF8D50DDB3E4}" destId="{CD8DC308-402F-4173-853D-EC09DAF7909A}" srcOrd="2" destOrd="0" presId="urn:microsoft.com/office/officeart/2009/3/layout/RandomtoResul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0F795-9161-403E-AAC7-0ED1F0C8C72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91108E8-9C2A-47A9-90F3-88B63F364FEA}">
      <dgm:prSet custT="1"/>
      <dgm:spPr/>
      <dgm:t>
        <a:bodyPr/>
        <a:lstStyle/>
        <a:p>
          <a:r>
            <a:rPr lang="en-US" sz="1800" dirty="0"/>
            <a:t>Reliability Studies </a:t>
          </a:r>
        </a:p>
      </dgm:t>
    </dgm:pt>
    <dgm:pt modelId="{A97EE7D2-FB95-4B9B-AB0F-2B91B6608BF7}" type="parTrans" cxnId="{5F5E0393-DAAC-4423-8A37-1AF485DE96DC}">
      <dgm:prSet/>
      <dgm:spPr/>
      <dgm:t>
        <a:bodyPr/>
        <a:lstStyle/>
        <a:p>
          <a:endParaRPr lang="en-US" sz="1400"/>
        </a:p>
      </dgm:t>
    </dgm:pt>
    <dgm:pt modelId="{6804683E-E228-4BFF-8DAA-16F267D475B7}" type="sibTrans" cxnId="{5F5E0393-DAAC-4423-8A37-1AF485DE96DC}">
      <dgm:prSet/>
      <dgm:spPr/>
      <dgm:t>
        <a:bodyPr/>
        <a:lstStyle/>
        <a:p>
          <a:endParaRPr lang="en-US" sz="1400"/>
        </a:p>
      </dgm:t>
    </dgm:pt>
    <dgm:pt modelId="{73EB46A5-C3F1-4405-9DFF-97388C3F6BB2}">
      <dgm:prSet custT="1"/>
      <dgm:spPr/>
      <dgm:t>
        <a:bodyPr/>
        <a:lstStyle/>
        <a:p>
          <a:r>
            <a:rPr lang="en-US" sz="2400" dirty="0"/>
            <a:t>Testbed Activities</a:t>
          </a:r>
        </a:p>
      </dgm:t>
    </dgm:pt>
    <dgm:pt modelId="{7DF0B84E-1EB0-4DF7-A56D-016BF2F8E05B}" type="parTrans" cxnId="{41FA8BC3-E820-4488-87DB-604E8B7512BF}">
      <dgm:prSet/>
      <dgm:spPr/>
      <dgm:t>
        <a:bodyPr/>
        <a:lstStyle/>
        <a:p>
          <a:endParaRPr lang="en-US" sz="1400"/>
        </a:p>
      </dgm:t>
    </dgm:pt>
    <dgm:pt modelId="{A864FDE6-D171-4775-A090-CFC12647A608}" type="sibTrans" cxnId="{41FA8BC3-E820-4488-87DB-604E8B7512BF}">
      <dgm:prSet/>
      <dgm:spPr/>
      <dgm:t>
        <a:bodyPr/>
        <a:lstStyle/>
        <a:p>
          <a:endParaRPr lang="en-US" sz="1400"/>
        </a:p>
      </dgm:t>
    </dgm:pt>
    <dgm:pt modelId="{05883CD4-60B1-4875-A967-A59D607F8D9B}">
      <dgm:prSet custT="1"/>
      <dgm:spPr/>
      <dgm:t>
        <a:bodyPr/>
        <a:lstStyle/>
        <a:p>
          <a:r>
            <a:rPr lang="en-US" sz="1800" dirty="0"/>
            <a:t>Measurements in real industrial settings</a:t>
          </a:r>
        </a:p>
      </dgm:t>
    </dgm:pt>
    <dgm:pt modelId="{25A41721-4B21-48DB-90A2-D4C083ACF176}" type="parTrans" cxnId="{6A2FCCA6-E3F5-4DCE-88EA-A07B7A0EDE00}">
      <dgm:prSet/>
      <dgm:spPr/>
      <dgm:t>
        <a:bodyPr/>
        <a:lstStyle/>
        <a:p>
          <a:endParaRPr lang="en-US" sz="1400"/>
        </a:p>
      </dgm:t>
    </dgm:pt>
    <dgm:pt modelId="{2F39D904-AF0C-4729-BF6A-FFB69A44517A}" type="sibTrans" cxnId="{6A2FCCA6-E3F5-4DCE-88EA-A07B7A0EDE00}">
      <dgm:prSet/>
      <dgm:spPr/>
      <dgm:t>
        <a:bodyPr/>
        <a:lstStyle/>
        <a:p>
          <a:endParaRPr lang="en-US" sz="1400"/>
        </a:p>
      </dgm:t>
    </dgm:pt>
    <dgm:pt modelId="{EEB1B6FF-1D2D-4D56-BAAE-88EC85E69D4A}">
      <dgm:prSet custT="1"/>
      <dgm:spPr/>
      <dgm:t>
        <a:bodyPr/>
        <a:lstStyle/>
        <a:p>
          <a:r>
            <a:rPr lang="en-US" sz="1800" dirty="0"/>
            <a:t>Machine Learning for replications</a:t>
          </a:r>
        </a:p>
      </dgm:t>
    </dgm:pt>
    <dgm:pt modelId="{C8432519-DFBD-4B9F-97EE-BD71C3C1609F}" type="parTrans" cxnId="{646A1ED3-AD39-4193-BECD-40CD4B1F972C}">
      <dgm:prSet/>
      <dgm:spPr/>
      <dgm:t>
        <a:bodyPr/>
        <a:lstStyle/>
        <a:p>
          <a:endParaRPr lang="en-US" sz="1400"/>
        </a:p>
      </dgm:t>
    </dgm:pt>
    <dgm:pt modelId="{899E59C5-1A45-4670-98BB-E4B95A133052}" type="sibTrans" cxnId="{646A1ED3-AD39-4193-BECD-40CD4B1F972C}">
      <dgm:prSet/>
      <dgm:spPr/>
      <dgm:t>
        <a:bodyPr/>
        <a:lstStyle/>
        <a:p>
          <a:endParaRPr lang="en-US" sz="1400"/>
        </a:p>
      </dgm:t>
    </dgm:pt>
    <dgm:pt modelId="{2337FF04-602D-4108-AAC9-0FECC6B4D5FA}">
      <dgm:prSet custT="1"/>
      <dgm:spPr/>
      <dgm:t>
        <a:bodyPr/>
        <a:lstStyle/>
        <a:p>
          <a:r>
            <a:rPr lang="en-US" sz="1800" dirty="0"/>
            <a:t>Time Sensitive Networking Studies</a:t>
          </a:r>
        </a:p>
      </dgm:t>
    </dgm:pt>
    <dgm:pt modelId="{98AA5749-EDFE-414B-91F9-EEDE37FC9252}" type="parTrans" cxnId="{B3D4A757-6202-46CF-806B-8C6C27EF5530}">
      <dgm:prSet/>
      <dgm:spPr/>
      <dgm:t>
        <a:bodyPr/>
        <a:lstStyle/>
        <a:p>
          <a:endParaRPr lang="en-US" sz="1400"/>
        </a:p>
      </dgm:t>
    </dgm:pt>
    <dgm:pt modelId="{20FA4DAB-4342-44BA-9699-B5748E879D12}" type="sibTrans" cxnId="{B3D4A757-6202-46CF-806B-8C6C27EF5530}">
      <dgm:prSet/>
      <dgm:spPr/>
      <dgm:t>
        <a:bodyPr/>
        <a:lstStyle/>
        <a:p>
          <a:endParaRPr lang="en-US" sz="1400"/>
        </a:p>
      </dgm:t>
    </dgm:pt>
    <dgm:pt modelId="{5D812955-7164-4EBA-8272-5E359D32FD84}">
      <dgm:prSet custT="1"/>
      <dgm:spPr/>
      <dgm:t>
        <a:bodyPr/>
        <a:lstStyle/>
        <a:p>
          <a:r>
            <a:rPr lang="en-US" sz="2400" dirty="0"/>
            <a:t>Special CPS Considerations</a:t>
          </a:r>
        </a:p>
      </dgm:t>
    </dgm:pt>
    <dgm:pt modelId="{FCAC7863-9EA7-4656-9E05-0BDB804B19EB}" type="parTrans" cxnId="{76929BBE-69D1-40B7-9218-E17C9447B2FE}">
      <dgm:prSet/>
      <dgm:spPr/>
      <dgm:t>
        <a:bodyPr/>
        <a:lstStyle/>
        <a:p>
          <a:endParaRPr lang="en-US" sz="1400"/>
        </a:p>
      </dgm:t>
    </dgm:pt>
    <dgm:pt modelId="{99A7204B-D8AE-4A6C-9874-2A748874487A}" type="sibTrans" cxnId="{76929BBE-69D1-40B7-9218-E17C9447B2FE}">
      <dgm:prSet/>
      <dgm:spPr/>
      <dgm:t>
        <a:bodyPr/>
        <a:lstStyle/>
        <a:p>
          <a:endParaRPr lang="en-US" sz="1400"/>
        </a:p>
      </dgm:t>
    </dgm:pt>
    <dgm:pt modelId="{33FA080E-5FA3-47B1-A628-2CC896FD7039}">
      <dgm:prSet custT="1"/>
      <dgm:spPr/>
      <dgm:t>
        <a:bodyPr/>
        <a:lstStyle/>
        <a:p>
          <a:r>
            <a:rPr lang="en-US" sz="1800" dirty="0"/>
            <a:t>Real Uses Cases</a:t>
          </a:r>
        </a:p>
      </dgm:t>
    </dgm:pt>
    <dgm:pt modelId="{0FD862BD-DD8E-471A-8305-7052A836F87B}" type="parTrans" cxnId="{83DB9020-CCB3-4C1D-A911-50733149B251}">
      <dgm:prSet/>
      <dgm:spPr/>
      <dgm:t>
        <a:bodyPr/>
        <a:lstStyle/>
        <a:p>
          <a:endParaRPr lang="en-US" sz="1400"/>
        </a:p>
      </dgm:t>
    </dgm:pt>
    <dgm:pt modelId="{570F4AB8-B67A-41B3-8E21-94E270E75394}" type="sibTrans" cxnId="{83DB9020-CCB3-4C1D-A911-50733149B251}">
      <dgm:prSet/>
      <dgm:spPr/>
      <dgm:t>
        <a:bodyPr/>
        <a:lstStyle/>
        <a:p>
          <a:endParaRPr lang="en-US" sz="1400"/>
        </a:p>
      </dgm:t>
    </dgm:pt>
    <dgm:pt modelId="{F63C036D-F984-4DAD-9C54-1BF662BDD15C}">
      <dgm:prSet custT="1"/>
      <dgm:spPr/>
      <dgm:t>
        <a:bodyPr/>
        <a:lstStyle/>
        <a:p>
          <a:r>
            <a:rPr lang="en-US" sz="1800" dirty="0"/>
            <a:t>CPS Performance Analysis</a:t>
          </a:r>
        </a:p>
      </dgm:t>
    </dgm:pt>
    <dgm:pt modelId="{7EDC5D2C-B3BF-48BF-A3A1-C2E434BB5CAC}" type="parTrans" cxnId="{FD3A0D5E-FF2D-4C42-A51D-D59B2FB36B13}">
      <dgm:prSet/>
      <dgm:spPr/>
      <dgm:t>
        <a:bodyPr/>
        <a:lstStyle/>
        <a:p>
          <a:endParaRPr lang="en-US" sz="1400"/>
        </a:p>
      </dgm:t>
    </dgm:pt>
    <dgm:pt modelId="{77605FF1-CD78-4563-9B13-227785A4E006}" type="sibTrans" cxnId="{FD3A0D5E-FF2D-4C42-A51D-D59B2FB36B13}">
      <dgm:prSet/>
      <dgm:spPr/>
      <dgm:t>
        <a:bodyPr/>
        <a:lstStyle/>
        <a:p>
          <a:endParaRPr lang="en-US" sz="1400"/>
        </a:p>
      </dgm:t>
    </dgm:pt>
    <dgm:pt modelId="{01DE98FE-EE3C-449D-A286-858C3BE3A444}">
      <dgm:prSet custT="1"/>
      <dgm:spPr/>
      <dgm:t>
        <a:bodyPr/>
        <a:lstStyle/>
        <a:p>
          <a:r>
            <a:rPr lang="en-US" sz="2400" dirty="0"/>
            <a:t>Millimeter-Wave Propagation Studies</a:t>
          </a:r>
        </a:p>
      </dgm:t>
    </dgm:pt>
    <dgm:pt modelId="{18404BF3-DF44-40C8-B476-AF81D9A156C7}" type="parTrans" cxnId="{018CCB0A-EA4A-4ED8-B41D-079938B139BA}">
      <dgm:prSet/>
      <dgm:spPr/>
      <dgm:t>
        <a:bodyPr/>
        <a:lstStyle/>
        <a:p>
          <a:endParaRPr lang="en-US" sz="1400"/>
        </a:p>
      </dgm:t>
    </dgm:pt>
    <dgm:pt modelId="{D10FBB89-9245-42C1-9BB6-DDE9DE150726}" type="sibTrans" cxnId="{018CCB0A-EA4A-4ED8-B41D-079938B139BA}">
      <dgm:prSet/>
      <dgm:spPr/>
      <dgm:t>
        <a:bodyPr/>
        <a:lstStyle/>
        <a:p>
          <a:endParaRPr lang="en-US" sz="1400"/>
        </a:p>
      </dgm:t>
    </dgm:pt>
    <dgm:pt modelId="{4A1A8555-FFD3-47BF-8C59-361DE33C6A67}" type="pres">
      <dgm:prSet presAssocID="{20B0F795-9161-403E-AAC7-0ED1F0C8C723}" presName="Name0" presStyleCnt="0">
        <dgm:presLayoutVars>
          <dgm:chPref val="3"/>
          <dgm:dir/>
          <dgm:animLvl val="lvl"/>
          <dgm:resizeHandles/>
        </dgm:presLayoutVars>
      </dgm:prSet>
      <dgm:spPr/>
    </dgm:pt>
    <dgm:pt modelId="{BEC25C4D-5E0B-4853-83BA-66BF6EABB694}" type="pres">
      <dgm:prSet presAssocID="{5D812955-7164-4EBA-8272-5E359D32FD84}" presName="horFlow" presStyleCnt="0"/>
      <dgm:spPr/>
    </dgm:pt>
    <dgm:pt modelId="{34813794-3040-4580-A784-E9B6FA577DE4}" type="pres">
      <dgm:prSet presAssocID="{5D812955-7164-4EBA-8272-5E359D32FD84}" presName="bigChev" presStyleLbl="node1" presStyleIdx="0" presStyleCnt="3"/>
      <dgm:spPr/>
    </dgm:pt>
    <dgm:pt modelId="{8040030A-8B24-4D67-9159-B2505203158D}" type="pres">
      <dgm:prSet presAssocID="{A97EE7D2-FB95-4B9B-AB0F-2B91B6608BF7}" presName="parTrans" presStyleCnt="0"/>
      <dgm:spPr/>
    </dgm:pt>
    <dgm:pt modelId="{A66654A9-DB5D-4CAF-83C0-0E96F110A442}" type="pres">
      <dgm:prSet presAssocID="{D91108E8-9C2A-47A9-90F3-88B63F364FEA}" presName="node" presStyleLbl="alignAccFollowNode1" presStyleIdx="0" presStyleCnt="6">
        <dgm:presLayoutVars>
          <dgm:bulletEnabled val="1"/>
        </dgm:presLayoutVars>
      </dgm:prSet>
      <dgm:spPr/>
    </dgm:pt>
    <dgm:pt modelId="{02EB318A-543D-4A6A-9B6C-C876525B854D}" type="pres">
      <dgm:prSet presAssocID="{6804683E-E228-4BFF-8DAA-16F267D475B7}" presName="sibTrans" presStyleCnt="0"/>
      <dgm:spPr/>
    </dgm:pt>
    <dgm:pt modelId="{458C5E20-B378-482D-B045-02D033F0ACA1}" type="pres">
      <dgm:prSet presAssocID="{2337FF04-602D-4108-AAC9-0FECC6B4D5FA}" presName="node" presStyleLbl="alignAccFollowNode1" presStyleIdx="1" presStyleCnt="6">
        <dgm:presLayoutVars>
          <dgm:bulletEnabled val="1"/>
        </dgm:presLayoutVars>
      </dgm:prSet>
      <dgm:spPr/>
    </dgm:pt>
    <dgm:pt modelId="{36CB50CD-6015-49CD-B201-F0E2DDDA0FBC}" type="pres">
      <dgm:prSet presAssocID="{5D812955-7164-4EBA-8272-5E359D32FD84}" presName="vSp" presStyleCnt="0"/>
      <dgm:spPr/>
    </dgm:pt>
    <dgm:pt modelId="{EB3E27CD-7E73-465F-9605-3F93A05E2B8C}" type="pres">
      <dgm:prSet presAssocID="{73EB46A5-C3F1-4405-9DFF-97388C3F6BB2}" presName="horFlow" presStyleCnt="0"/>
      <dgm:spPr/>
    </dgm:pt>
    <dgm:pt modelId="{6BD441FA-0B47-4A38-933F-493DFCD9F4FB}" type="pres">
      <dgm:prSet presAssocID="{73EB46A5-C3F1-4405-9DFF-97388C3F6BB2}" presName="bigChev" presStyleLbl="node1" presStyleIdx="1" presStyleCnt="3"/>
      <dgm:spPr/>
    </dgm:pt>
    <dgm:pt modelId="{83BABDC3-CF50-487A-94AF-A6B54AD4BBCA}" type="pres">
      <dgm:prSet presAssocID="{0FD862BD-DD8E-471A-8305-7052A836F87B}" presName="parTrans" presStyleCnt="0"/>
      <dgm:spPr/>
    </dgm:pt>
    <dgm:pt modelId="{0D1AC4B1-9ED8-47CE-A721-C984C92C4402}" type="pres">
      <dgm:prSet presAssocID="{33FA080E-5FA3-47B1-A628-2CC896FD7039}" presName="node" presStyleLbl="alignAccFollowNode1" presStyleIdx="2" presStyleCnt="6">
        <dgm:presLayoutVars>
          <dgm:bulletEnabled val="1"/>
        </dgm:presLayoutVars>
      </dgm:prSet>
      <dgm:spPr/>
    </dgm:pt>
    <dgm:pt modelId="{3B401EFB-CD97-4F58-A00D-FFCC720BE3D3}" type="pres">
      <dgm:prSet presAssocID="{570F4AB8-B67A-41B3-8E21-94E270E75394}" presName="sibTrans" presStyleCnt="0"/>
      <dgm:spPr/>
    </dgm:pt>
    <dgm:pt modelId="{C24FD995-9090-4BD8-8D58-44D4A0055E1C}" type="pres">
      <dgm:prSet presAssocID="{F63C036D-F984-4DAD-9C54-1BF662BDD15C}" presName="node" presStyleLbl="alignAccFollowNode1" presStyleIdx="3" presStyleCnt="6">
        <dgm:presLayoutVars>
          <dgm:bulletEnabled val="1"/>
        </dgm:presLayoutVars>
      </dgm:prSet>
      <dgm:spPr/>
    </dgm:pt>
    <dgm:pt modelId="{6A05BEE8-FD04-4521-9852-1266351348DB}" type="pres">
      <dgm:prSet presAssocID="{73EB46A5-C3F1-4405-9DFF-97388C3F6BB2}" presName="vSp" presStyleCnt="0"/>
      <dgm:spPr/>
    </dgm:pt>
    <dgm:pt modelId="{4AED9204-BC4E-420B-88EE-722671DF991F}" type="pres">
      <dgm:prSet presAssocID="{01DE98FE-EE3C-449D-A286-858C3BE3A444}" presName="horFlow" presStyleCnt="0"/>
      <dgm:spPr/>
    </dgm:pt>
    <dgm:pt modelId="{FB694D54-3D46-4A62-AECD-E05A82CDAA96}" type="pres">
      <dgm:prSet presAssocID="{01DE98FE-EE3C-449D-A286-858C3BE3A444}" presName="bigChev" presStyleLbl="node1" presStyleIdx="2" presStyleCnt="3"/>
      <dgm:spPr/>
    </dgm:pt>
    <dgm:pt modelId="{721F148C-16C4-45DD-BC57-2757AF6C9C8D}" type="pres">
      <dgm:prSet presAssocID="{25A41721-4B21-48DB-90A2-D4C083ACF176}" presName="parTrans" presStyleCnt="0"/>
      <dgm:spPr/>
    </dgm:pt>
    <dgm:pt modelId="{06E3EB6D-0E64-43F8-AAAD-1061B2869E5B}" type="pres">
      <dgm:prSet presAssocID="{05883CD4-60B1-4875-A967-A59D607F8D9B}" presName="node" presStyleLbl="alignAccFollowNode1" presStyleIdx="4" presStyleCnt="6">
        <dgm:presLayoutVars>
          <dgm:bulletEnabled val="1"/>
        </dgm:presLayoutVars>
      </dgm:prSet>
      <dgm:spPr/>
    </dgm:pt>
    <dgm:pt modelId="{54D81287-0F65-4F05-9A36-09DE323B8E9D}" type="pres">
      <dgm:prSet presAssocID="{2F39D904-AF0C-4729-BF6A-FFB69A44517A}" presName="sibTrans" presStyleCnt="0"/>
      <dgm:spPr/>
    </dgm:pt>
    <dgm:pt modelId="{AFA4CF48-BF2D-4A6A-A05E-BB5D2B22D181}" type="pres">
      <dgm:prSet presAssocID="{EEB1B6FF-1D2D-4D56-BAAE-88EC85E69D4A}" presName="node" presStyleLbl="alignAccFollowNode1" presStyleIdx="5" presStyleCnt="6">
        <dgm:presLayoutVars>
          <dgm:bulletEnabled val="1"/>
        </dgm:presLayoutVars>
      </dgm:prSet>
      <dgm:spPr/>
    </dgm:pt>
  </dgm:ptLst>
  <dgm:cxnLst>
    <dgm:cxn modelId="{018CCB0A-EA4A-4ED8-B41D-079938B139BA}" srcId="{20B0F795-9161-403E-AAC7-0ED1F0C8C723}" destId="{01DE98FE-EE3C-449D-A286-858C3BE3A444}" srcOrd="2" destOrd="0" parTransId="{18404BF3-DF44-40C8-B476-AF81D9A156C7}" sibTransId="{D10FBB89-9245-42C1-9BB6-DDE9DE150726}"/>
    <dgm:cxn modelId="{71B43C1E-FE13-448B-809B-CB0138FBDF6C}" type="presOf" srcId="{05883CD4-60B1-4875-A967-A59D607F8D9B}" destId="{06E3EB6D-0E64-43F8-AAAD-1061B2869E5B}" srcOrd="0" destOrd="0" presId="urn:microsoft.com/office/officeart/2005/8/layout/lProcess3"/>
    <dgm:cxn modelId="{83DB9020-CCB3-4C1D-A911-50733149B251}" srcId="{73EB46A5-C3F1-4405-9DFF-97388C3F6BB2}" destId="{33FA080E-5FA3-47B1-A628-2CC896FD7039}" srcOrd="0" destOrd="0" parTransId="{0FD862BD-DD8E-471A-8305-7052A836F87B}" sibTransId="{570F4AB8-B67A-41B3-8E21-94E270E75394}"/>
    <dgm:cxn modelId="{50D5E420-6217-4514-A881-E692CD41E253}" type="presOf" srcId="{2337FF04-602D-4108-AAC9-0FECC6B4D5FA}" destId="{458C5E20-B378-482D-B045-02D033F0ACA1}" srcOrd="0" destOrd="0" presId="urn:microsoft.com/office/officeart/2005/8/layout/lProcess3"/>
    <dgm:cxn modelId="{FD3A0D5E-FF2D-4C42-A51D-D59B2FB36B13}" srcId="{73EB46A5-C3F1-4405-9DFF-97388C3F6BB2}" destId="{F63C036D-F984-4DAD-9C54-1BF662BDD15C}" srcOrd="1" destOrd="0" parTransId="{7EDC5D2C-B3BF-48BF-A3A1-C2E434BB5CAC}" sibTransId="{77605FF1-CD78-4563-9B13-227785A4E006}"/>
    <dgm:cxn modelId="{C07C6450-3D15-4C9D-99F4-F4B46E6F7FF4}" type="presOf" srcId="{5D812955-7164-4EBA-8272-5E359D32FD84}" destId="{34813794-3040-4580-A784-E9B6FA577DE4}" srcOrd="0" destOrd="0" presId="urn:microsoft.com/office/officeart/2005/8/layout/lProcess3"/>
    <dgm:cxn modelId="{3CFC3052-FE21-4367-BC74-4C00BFF52119}" type="presOf" srcId="{20B0F795-9161-403E-AAC7-0ED1F0C8C723}" destId="{4A1A8555-FFD3-47BF-8C59-361DE33C6A67}" srcOrd="0" destOrd="0" presId="urn:microsoft.com/office/officeart/2005/8/layout/lProcess3"/>
    <dgm:cxn modelId="{B3D4A757-6202-46CF-806B-8C6C27EF5530}" srcId="{5D812955-7164-4EBA-8272-5E359D32FD84}" destId="{2337FF04-602D-4108-AAC9-0FECC6B4D5FA}" srcOrd="1" destOrd="0" parTransId="{98AA5749-EDFE-414B-91F9-EEDE37FC9252}" sibTransId="{20FA4DAB-4342-44BA-9699-B5748E879D12}"/>
    <dgm:cxn modelId="{B6B11A90-8599-4AAE-9C1F-6CBA166B1DAD}" type="presOf" srcId="{33FA080E-5FA3-47B1-A628-2CC896FD7039}" destId="{0D1AC4B1-9ED8-47CE-A721-C984C92C4402}" srcOrd="0" destOrd="0" presId="urn:microsoft.com/office/officeart/2005/8/layout/lProcess3"/>
    <dgm:cxn modelId="{6E2A2090-8755-483E-96E4-F93F98D217DB}" type="presOf" srcId="{D91108E8-9C2A-47A9-90F3-88B63F364FEA}" destId="{A66654A9-DB5D-4CAF-83C0-0E96F110A442}" srcOrd="0" destOrd="0" presId="urn:microsoft.com/office/officeart/2005/8/layout/lProcess3"/>
    <dgm:cxn modelId="{5F5E0393-DAAC-4423-8A37-1AF485DE96DC}" srcId="{5D812955-7164-4EBA-8272-5E359D32FD84}" destId="{D91108E8-9C2A-47A9-90F3-88B63F364FEA}" srcOrd="0" destOrd="0" parTransId="{A97EE7D2-FB95-4B9B-AB0F-2B91B6608BF7}" sibTransId="{6804683E-E228-4BFF-8DAA-16F267D475B7}"/>
    <dgm:cxn modelId="{6A2FCCA6-E3F5-4DCE-88EA-A07B7A0EDE00}" srcId="{01DE98FE-EE3C-449D-A286-858C3BE3A444}" destId="{05883CD4-60B1-4875-A967-A59D607F8D9B}" srcOrd="0" destOrd="0" parTransId="{25A41721-4B21-48DB-90A2-D4C083ACF176}" sibTransId="{2F39D904-AF0C-4729-BF6A-FFB69A44517A}"/>
    <dgm:cxn modelId="{CE998BAA-B0EC-4B25-8226-CE4D1CA17D8C}" type="presOf" srcId="{F63C036D-F984-4DAD-9C54-1BF662BDD15C}" destId="{C24FD995-9090-4BD8-8D58-44D4A0055E1C}" srcOrd="0" destOrd="0" presId="urn:microsoft.com/office/officeart/2005/8/layout/lProcess3"/>
    <dgm:cxn modelId="{76929BBE-69D1-40B7-9218-E17C9447B2FE}" srcId="{20B0F795-9161-403E-AAC7-0ED1F0C8C723}" destId="{5D812955-7164-4EBA-8272-5E359D32FD84}" srcOrd="0" destOrd="0" parTransId="{FCAC7863-9EA7-4656-9E05-0BDB804B19EB}" sibTransId="{99A7204B-D8AE-4A6C-9874-2A748874487A}"/>
    <dgm:cxn modelId="{41FA8BC3-E820-4488-87DB-604E8B7512BF}" srcId="{20B0F795-9161-403E-AAC7-0ED1F0C8C723}" destId="{73EB46A5-C3F1-4405-9DFF-97388C3F6BB2}" srcOrd="1" destOrd="0" parTransId="{7DF0B84E-1EB0-4DF7-A56D-016BF2F8E05B}" sibTransId="{A864FDE6-D171-4775-A090-CFC12647A608}"/>
    <dgm:cxn modelId="{0927AEC6-7FFD-4915-9F7B-1D746D2A5918}" type="presOf" srcId="{73EB46A5-C3F1-4405-9DFF-97388C3F6BB2}" destId="{6BD441FA-0B47-4A38-933F-493DFCD9F4FB}" srcOrd="0" destOrd="0" presId="urn:microsoft.com/office/officeart/2005/8/layout/lProcess3"/>
    <dgm:cxn modelId="{F04AF3C6-9CEB-4970-ABFC-048D56AFB4E6}" type="presOf" srcId="{01DE98FE-EE3C-449D-A286-858C3BE3A444}" destId="{FB694D54-3D46-4A62-AECD-E05A82CDAA96}" srcOrd="0" destOrd="0" presId="urn:microsoft.com/office/officeart/2005/8/layout/lProcess3"/>
    <dgm:cxn modelId="{646A1ED3-AD39-4193-BECD-40CD4B1F972C}" srcId="{01DE98FE-EE3C-449D-A286-858C3BE3A444}" destId="{EEB1B6FF-1D2D-4D56-BAAE-88EC85E69D4A}" srcOrd="1" destOrd="0" parTransId="{C8432519-DFBD-4B9F-97EE-BD71C3C1609F}" sibTransId="{899E59C5-1A45-4670-98BB-E4B95A133052}"/>
    <dgm:cxn modelId="{8F3F03F0-FD57-4BFC-B4B2-D49FA589D873}" type="presOf" srcId="{EEB1B6FF-1D2D-4D56-BAAE-88EC85E69D4A}" destId="{AFA4CF48-BF2D-4A6A-A05E-BB5D2B22D181}" srcOrd="0" destOrd="0" presId="urn:microsoft.com/office/officeart/2005/8/layout/lProcess3"/>
    <dgm:cxn modelId="{0A5D3995-1748-49C5-A3ED-BFEAAA2A1077}" type="presParOf" srcId="{4A1A8555-FFD3-47BF-8C59-361DE33C6A67}" destId="{BEC25C4D-5E0B-4853-83BA-66BF6EABB694}" srcOrd="0" destOrd="0" presId="urn:microsoft.com/office/officeart/2005/8/layout/lProcess3"/>
    <dgm:cxn modelId="{D51B55CF-A940-453A-899C-45F22FB51063}" type="presParOf" srcId="{BEC25C4D-5E0B-4853-83BA-66BF6EABB694}" destId="{34813794-3040-4580-A784-E9B6FA577DE4}" srcOrd="0" destOrd="0" presId="urn:microsoft.com/office/officeart/2005/8/layout/lProcess3"/>
    <dgm:cxn modelId="{7733563C-D3B0-48F2-A52A-021ECBBDAD60}" type="presParOf" srcId="{BEC25C4D-5E0B-4853-83BA-66BF6EABB694}" destId="{8040030A-8B24-4D67-9159-B2505203158D}" srcOrd="1" destOrd="0" presId="urn:microsoft.com/office/officeart/2005/8/layout/lProcess3"/>
    <dgm:cxn modelId="{4F1F70C0-4085-438E-8C53-C860C18BE613}" type="presParOf" srcId="{BEC25C4D-5E0B-4853-83BA-66BF6EABB694}" destId="{A66654A9-DB5D-4CAF-83C0-0E96F110A442}" srcOrd="2" destOrd="0" presId="urn:microsoft.com/office/officeart/2005/8/layout/lProcess3"/>
    <dgm:cxn modelId="{B1D76E99-4EDD-48A0-9637-0A28C90BF1D1}" type="presParOf" srcId="{BEC25C4D-5E0B-4853-83BA-66BF6EABB694}" destId="{02EB318A-543D-4A6A-9B6C-C876525B854D}" srcOrd="3" destOrd="0" presId="urn:microsoft.com/office/officeart/2005/8/layout/lProcess3"/>
    <dgm:cxn modelId="{E5CF9F35-8EAE-4DF0-B1D6-A4BD9F3FFBB7}" type="presParOf" srcId="{BEC25C4D-5E0B-4853-83BA-66BF6EABB694}" destId="{458C5E20-B378-482D-B045-02D033F0ACA1}" srcOrd="4" destOrd="0" presId="urn:microsoft.com/office/officeart/2005/8/layout/lProcess3"/>
    <dgm:cxn modelId="{C5752362-BF29-40F7-AF08-60B042897889}" type="presParOf" srcId="{4A1A8555-FFD3-47BF-8C59-361DE33C6A67}" destId="{36CB50CD-6015-49CD-B201-F0E2DDDA0FBC}" srcOrd="1" destOrd="0" presId="urn:microsoft.com/office/officeart/2005/8/layout/lProcess3"/>
    <dgm:cxn modelId="{952B79FA-963A-415D-98D9-7CAC878D485B}" type="presParOf" srcId="{4A1A8555-FFD3-47BF-8C59-361DE33C6A67}" destId="{EB3E27CD-7E73-465F-9605-3F93A05E2B8C}" srcOrd="2" destOrd="0" presId="urn:microsoft.com/office/officeart/2005/8/layout/lProcess3"/>
    <dgm:cxn modelId="{0038820F-D2A3-4F1D-A90F-ABFBAE07CE82}" type="presParOf" srcId="{EB3E27CD-7E73-465F-9605-3F93A05E2B8C}" destId="{6BD441FA-0B47-4A38-933F-493DFCD9F4FB}" srcOrd="0" destOrd="0" presId="urn:microsoft.com/office/officeart/2005/8/layout/lProcess3"/>
    <dgm:cxn modelId="{6DBB49BE-86DB-4333-AD6E-5932A2548AE5}" type="presParOf" srcId="{EB3E27CD-7E73-465F-9605-3F93A05E2B8C}" destId="{83BABDC3-CF50-487A-94AF-A6B54AD4BBCA}" srcOrd="1" destOrd="0" presId="urn:microsoft.com/office/officeart/2005/8/layout/lProcess3"/>
    <dgm:cxn modelId="{E44856A2-BAA7-44FB-BDC9-2390964033B3}" type="presParOf" srcId="{EB3E27CD-7E73-465F-9605-3F93A05E2B8C}" destId="{0D1AC4B1-9ED8-47CE-A721-C984C92C4402}" srcOrd="2" destOrd="0" presId="urn:microsoft.com/office/officeart/2005/8/layout/lProcess3"/>
    <dgm:cxn modelId="{A59CAD47-7FAD-4302-A48B-F81DF46F25BC}" type="presParOf" srcId="{EB3E27CD-7E73-465F-9605-3F93A05E2B8C}" destId="{3B401EFB-CD97-4F58-A00D-FFCC720BE3D3}" srcOrd="3" destOrd="0" presId="urn:microsoft.com/office/officeart/2005/8/layout/lProcess3"/>
    <dgm:cxn modelId="{F007EA8D-F139-461A-845A-6CE624B91577}" type="presParOf" srcId="{EB3E27CD-7E73-465F-9605-3F93A05E2B8C}" destId="{C24FD995-9090-4BD8-8D58-44D4A0055E1C}" srcOrd="4" destOrd="0" presId="urn:microsoft.com/office/officeart/2005/8/layout/lProcess3"/>
    <dgm:cxn modelId="{ABF7777D-F901-403D-A6B0-13EE48959C68}" type="presParOf" srcId="{4A1A8555-FFD3-47BF-8C59-361DE33C6A67}" destId="{6A05BEE8-FD04-4521-9852-1266351348DB}" srcOrd="3" destOrd="0" presId="urn:microsoft.com/office/officeart/2005/8/layout/lProcess3"/>
    <dgm:cxn modelId="{7747A8C3-9284-448C-8767-9C8CB9676D1A}" type="presParOf" srcId="{4A1A8555-FFD3-47BF-8C59-361DE33C6A67}" destId="{4AED9204-BC4E-420B-88EE-722671DF991F}" srcOrd="4" destOrd="0" presId="urn:microsoft.com/office/officeart/2005/8/layout/lProcess3"/>
    <dgm:cxn modelId="{058C911D-BF15-4CB8-9070-569F83B1E8BE}" type="presParOf" srcId="{4AED9204-BC4E-420B-88EE-722671DF991F}" destId="{FB694D54-3D46-4A62-AECD-E05A82CDAA96}" srcOrd="0" destOrd="0" presId="urn:microsoft.com/office/officeart/2005/8/layout/lProcess3"/>
    <dgm:cxn modelId="{1298C8E3-3164-4D11-85FE-0D5F659D0EC8}" type="presParOf" srcId="{4AED9204-BC4E-420B-88EE-722671DF991F}" destId="{721F148C-16C4-45DD-BC57-2757AF6C9C8D}" srcOrd="1" destOrd="0" presId="urn:microsoft.com/office/officeart/2005/8/layout/lProcess3"/>
    <dgm:cxn modelId="{62BAB322-0A2F-4C75-9F2A-31DC3CF8FA73}" type="presParOf" srcId="{4AED9204-BC4E-420B-88EE-722671DF991F}" destId="{06E3EB6D-0E64-43F8-AAAD-1061B2869E5B}" srcOrd="2" destOrd="0" presId="urn:microsoft.com/office/officeart/2005/8/layout/lProcess3"/>
    <dgm:cxn modelId="{47B5293F-323C-4E58-9E79-8CD5766B8595}" type="presParOf" srcId="{4AED9204-BC4E-420B-88EE-722671DF991F}" destId="{54D81287-0F65-4F05-9A36-09DE323B8E9D}" srcOrd="3" destOrd="0" presId="urn:microsoft.com/office/officeart/2005/8/layout/lProcess3"/>
    <dgm:cxn modelId="{97DC8754-7ACD-48B8-9D78-C31FC9D8A7D3}" type="presParOf" srcId="{4AED9204-BC4E-420B-88EE-722671DF991F}" destId="{AFA4CF48-BF2D-4A6A-A05E-BB5D2B22D181}"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939A-C570-400F-BB19-22E47A119236}">
      <dsp:nvSpPr>
        <dsp:cNvPr id="0" name=""/>
        <dsp:cNvSpPr/>
      </dsp:nvSpPr>
      <dsp:spPr>
        <a:xfrm>
          <a:off x="136229" y="1212881"/>
          <a:ext cx="2014323" cy="663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Field Data</a:t>
          </a:r>
        </a:p>
      </dsp:txBody>
      <dsp:txXfrm>
        <a:off x="136229" y="1212881"/>
        <a:ext cx="2014323" cy="663811"/>
      </dsp:txXfrm>
    </dsp:sp>
    <dsp:sp modelId="{AEF475E3-11E4-4DFB-B9D5-4EF41E1D9E87}">
      <dsp:nvSpPr>
        <dsp:cNvPr id="0" name=""/>
        <dsp:cNvSpPr/>
      </dsp:nvSpPr>
      <dsp:spPr>
        <a:xfrm>
          <a:off x="136229" y="2526892"/>
          <a:ext cx="201432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Live Factories</a:t>
          </a:r>
        </a:p>
        <a:p>
          <a:pPr marL="171450" lvl="1" indent="-171450" algn="l" defTabSz="800100">
            <a:lnSpc>
              <a:spcPct val="90000"/>
            </a:lnSpc>
            <a:spcBef>
              <a:spcPct val="0"/>
            </a:spcBef>
            <a:spcAft>
              <a:spcPct val="15000"/>
            </a:spcAft>
            <a:buChar char="•"/>
          </a:pPr>
          <a:r>
            <a:rPr lang="en-US" sz="1800" b="1" kern="1200" dirty="0"/>
            <a:t>Precision</a:t>
          </a:r>
          <a:br>
            <a:rPr lang="en-US" sz="1800" b="1" kern="1200" dirty="0"/>
          </a:br>
          <a:r>
            <a:rPr lang="en-US" sz="1800" b="1" kern="1200" dirty="0"/>
            <a:t>Measurements</a:t>
          </a:r>
        </a:p>
        <a:p>
          <a:pPr marL="171450" lvl="1" indent="-171450" algn="l" defTabSz="800100">
            <a:lnSpc>
              <a:spcPct val="90000"/>
            </a:lnSpc>
            <a:spcBef>
              <a:spcPct val="0"/>
            </a:spcBef>
            <a:spcAft>
              <a:spcPct val="15000"/>
            </a:spcAft>
            <a:buChar char="•"/>
          </a:pPr>
          <a:r>
            <a:rPr lang="en-US" sz="1800" kern="1200" dirty="0"/>
            <a:t>Meetings</a:t>
          </a:r>
        </a:p>
        <a:p>
          <a:pPr marL="171450" lvl="1" indent="-171450" algn="l" defTabSz="800100">
            <a:lnSpc>
              <a:spcPct val="90000"/>
            </a:lnSpc>
            <a:spcBef>
              <a:spcPct val="0"/>
            </a:spcBef>
            <a:spcAft>
              <a:spcPct val="15000"/>
            </a:spcAft>
            <a:buChar char="•"/>
          </a:pPr>
          <a:r>
            <a:rPr lang="en-US" sz="1800" kern="1200" dirty="0"/>
            <a:t>Conferences</a:t>
          </a:r>
        </a:p>
      </dsp:txBody>
      <dsp:txXfrm>
        <a:off x="136229" y="2526892"/>
        <a:ext cx="2014323" cy="1243658"/>
      </dsp:txXfrm>
    </dsp:sp>
    <dsp:sp modelId="{4DDD5DDE-6059-4C9F-AB98-6375EE1D796A}">
      <dsp:nvSpPr>
        <dsp:cNvPr id="0" name=""/>
        <dsp:cNvSpPr/>
      </dsp:nvSpPr>
      <dsp:spPr>
        <a:xfrm>
          <a:off x="133940"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9FF31-AB93-46E7-9F91-799D4515FB09}">
      <dsp:nvSpPr>
        <dsp:cNvPr id="0" name=""/>
        <dsp:cNvSpPr/>
      </dsp:nvSpPr>
      <dsp:spPr>
        <a:xfrm>
          <a:off x="246101" y="78666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A40D7-B261-439A-BEDA-F04EFAB13B81}">
      <dsp:nvSpPr>
        <dsp:cNvPr id="0" name=""/>
        <dsp:cNvSpPr/>
      </dsp:nvSpPr>
      <dsp:spPr>
        <a:xfrm>
          <a:off x="515288" y="83153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0F0B9-7A67-46E2-ABDD-C2F306D931B9}">
      <dsp:nvSpPr>
        <dsp:cNvPr id="0" name=""/>
        <dsp:cNvSpPr/>
      </dsp:nvSpPr>
      <dsp:spPr>
        <a:xfrm>
          <a:off x="739610" y="58477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EE1B4-A42C-4A6C-80D5-C558D730E617}">
      <dsp:nvSpPr>
        <dsp:cNvPr id="0" name=""/>
        <dsp:cNvSpPr/>
      </dsp:nvSpPr>
      <dsp:spPr>
        <a:xfrm>
          <a:off x="1031229" y="495049"/>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B60A2-13A6-464A-8560-15E2BE1FB5F6}">
      <dsp:nvSpPr>
        <dsp:cNvPr id="0" name=""/>
        <dsp:cNvSpPr/>
      </dsp:nvSpPr>
      <dsp:spPr>
        <a:xfrm>
          <a:off x="1390145" y="65207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7DFFC-8D6B-4546-89E6-92F00740EC22}">
      <dsp:nvSpPr>
        <dsp:cNvPr id="0" name=""/>
        <dsp:cNvSpPr/>
      </dsp:nvSpPr>
      <dsp:spPr>
        <a:xfrm>
          <a:off x="1614467" y="764236"/>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A9D4E-3EEB-4CD0-AB2D-53483E97A701}">
      <dsp:nvSpPr>
        <dsp:cNvPr id="0" name=""/>
        <dsp:cNvSpPr/>
      </dsp:nvSpPr>
      <dsp:spPr>
        <a:xfrm>
          <a:off x="1928519"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11631-41CA-4A52-A527-87A00FF8B1CD}">
      <dsp:nvSpPr>
        <dsp:cNvPr id="0" name=""/>
        <dsp:cNvSpPr/>
      </dsp:nvSpPr>
      <dsp:spPr>
        <a:xfrm>
          <a:off x="2063112" y="125774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B95FE-9B41-4754-87C7-1364D6B45AE1}">
      <dsp:nvSpPr>
        <dsp:cNvPr id="0" name=""/>
        <dsp:cNvSpPr/>
      </dsp:nvSpPr>
      <dsp:spPr>
        <a:xfrm>
          <a:off x="896636" y="786668"/>
          <a:ext cx="412020" cy="41202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173B4-95C2-4650-88E2-5A3E2B1BE065}">
      <dsp:nvSpPr>
        <dsp:cNvPr id="0" name=""/>
        <dsp:cNvSpPr/>
      </dsp:nvSpPr>
      <dsp:spPr>
        <a:xfrm>
          <a:off x="21779" y="1639093"/>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C0E2F6-C5AE-4559-8305-3941254D56A0}">
      <dsp:nvSpPr>
        <dsp:cNvPr id="0" name=""/>
        <dsp:cNvSpPr/>
      </dsp:nvSpPr>
      <dsp:spPr>
        <a:xfrm>
          <a:off x="156372" y="184098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DDA83-D6DA-4D71-B606-A07F13F8595D}">
      <dsp:nvSpPr>
        <dsp:cNvPr id="0" name=""/>
        <dsp:cNvSpPr/>
      </dsp:nvSpPr>
      <dsp:spPr>
        <a:xfrm>
          <a:off x="492856" y="2020441"/>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3EE79-C926-4811-B52E-CD83872706B4}">
      <dsp:nvSpPr>
        <dsp:cNvPr id="0" name=""/>
        <dsp:cNvSpPr/>
      </dsp:nvSpPr>
      <dsp:spPr>
        <a:xfrm>
          <a:off x="963932" y="2312060"/>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AB7A5-43ED-4B36-A999-7714C1CF1EFF}">
      <dsp:nvSpPr>
        <dsp:cNvPr id="0" name=""/>
        <dsp:cNvSpPr/>
      </dsp:nvSpPr>
      <dsp:spPr>
        <a:xfrm>
          <a:off x="1053661" y="2020441"/>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6D8C9-5421-4CEC-94D9-2D15501897BF}">
      <dsp:nvSpPr>
        <dsp:cNvPr id="0" name=""/>
        <dsp:cNvSpPr/>
      </dsp:nvSpPr>
      <dsp:spPr>
        <a:xfrm>
          <a:off x="1277984" y="2334492"/>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CDCD-EA3E-43CA-85D1-785E7BD48767}">
      <dsp:nvSpPr>
        <dsp:cNvPr id="0" name=""/>
        <dsp:cNvSpPr/>
      </dsp:nvSpPr>
      <dsp:spPr>
        <a:xfrm>
          <a:off x="1479874" y="1975577"/>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ED371-E324-4F8E-929B-37380C5C15E4}">
      <dsp:nvSpPr>
        <dsp:cNvPr id="0" name=""/>
        <dsp:cNvSpPr/>
      </dsp:nvSpPr>
      <dsp:spPr>
        <a:xfrm>
          <a:off x="1973383" y="1885848"/>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4E951-21FD-49C9-B666-70DD9D5FBBB9}">
      <dsp:nvSpPr>
        <dsp:cNvPr id="0" name=""/>
        <dsp:cNvSpPr/>
      </dsp:nvSpPr>
      <dsp:spPr>
        <a:xfrm>
          <a:off x="2225173"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5AC1BB-A8BB-4391-A93D-AFAFF2EABA74}">
      <dsp:nvSpPr>
        <dsp:cNvPr id="0" name=""/>
        <dsp:cNvSpPr/>
      </dsp:nvSpPr>
      <dsp:spPr>
        <a:xfrm>
          <a:off x="2964646"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Models</a:t>
          </a:r>
        </a:p>
      </dsp:txBody>
      <dsp:txXfrm>
        <a:off x="2964646" y="831845"/>
        <a:ext cx="2016743" cy="1411720"/>
      </dsp:txXfrm>
    </dsp:sp>
    <dsp:sp modelId="{88870D5E-2BFD-42CF-BD9C-4852A1E1ED18}">
      <dsp:nvSpPr>
        <dsp:cNvPr id="0" name=""/>
        <dsp:cNvSpPr/>
      </dsp:nvSpPr>
      <dsp:spPr>
        <a:xfrm>
          <a:off x="2964646"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a:lnSpc>
              <a:spcPct val="90000"/>
            </a:lnSpc>
            <a:spcBef>
              <a:spcPct val="0"/>
            </a:spcBef>
            <a:spcAft>
              <a:spcPct val="35000"/>
            </a:spcAft>
            <a:buNone/>
          </a:pPr>
          <a:r>
            <a:rPr lang="en-US" sz="1800" kern="1200" dirty="0"/>
            <a:t>Channel Models</a:t>
          </a:r>
        </a:p>
        <a:p>
          <a:pPr marL="171450" lvl="1" indent="-171450" algn="l" defTabSz="800100">
            <a:lnSpc>
              <a:spcPct val="90000"/>
            </a:lnSpc>
            <a:spcBef>
              <a:spcPct val="0"/>
            </a:spcBef>
            <a:spcAft>
              <a:spcPct val="15000"/>
            </a:spcAft>
            <a:buChar char="•"/>
          </a:pPr>
          <a:r>
            <a:rPr lang="en-US" sz="1800" kern="1200" dirty="0"/>
            <a:t>Interference Models</a:t>
          </a:r>
        </a:p>
        <a:p>
          <a:pPr marL="171450" lvl="1" indent="-171450" algn="l" defTabSz="800100">
            <a:lnSpc>
              <a:spcPct val="90000"/>
            </a:lnSpc>
            <a:spcBef>
              <a:spcPct val="0"/>
            </a:spcBef>
            <a:spcAft>
              <a:spcPct val="15000"/>
            </a:spcAft>
            <a:buChar char="•"/>
          </a:pPr>
          <a:r>
            <a:rPr lang="en-US" sz="1800" b="1" kern="1200" dirty="0"/>
            <a:t>Propagation Models</a:t>
          </a:r>
        </a:p>
        <a:p>
          <a:pPr marL="171450" lvl="1" indent="-171450" algn="l" defTabSz="800100">
            <a:lnSpc>
              <a:spcPct val="90000"/>
            </a:lnSpc>
            <a:spcBef>
              <a:spcPct val="0"/>
            </a:spcBef>
            <a:spcAft>
              <a:spcPct val="15000"/>
            </a:spcAft>
            <a:buChar char="•"/>
          </a:pPr>
          <a:r>
            <a:rPr lang="en-US" sz="1800" kern="1200" dirty="0"/>
            <a:t>Manufacturing Models</a:t>
          </a:r>
        </a:p>
      </dsp:txBody>
      <dsp:txXfrm>
        <a:off x="2964646" y="2526892"/>
        <a:ext cx="2016743" cy="1243658"/>
      </dsp:txXfrm>
    </dsp:sp>
    <dsp:sp modelId="{AA81DE3D-6646-428E-950B-D651A2358443}">
      <dsp:nvSpPr>
        <dsp:cNvPr id="0" name=""/>
        <dsp:cNvSpPr/>
      </dsp:nvSpPr>
      <dsp:spPr>
        <a:xfrm>
          <a:off x="4981389"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97AFB-1D28-463C-96BE-1D5C940D3457}">
      <dsp:nvSpPr>
        <dsp:cNvPr id="0" name=""/>
        <dsp:cNvSpPr/>
      </dsp:nvSpPr>
      <dsp:spPr>
        <a:xfrm>
          <a:off x="5720862"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Experiments</a:t>
          </a:r>
        </a:p>
      </dsp:txBody>
      <dsp:txXfrm>
        <a:off x="5720862" y="831845"/>
        <a:ext cx="2016743" cy="1411720"/>
      </dsp:txXfrm>
    </dsp:sp>
    <dsp:sp modelId="{3B7C1A42-FC03-4989-A54C-F651585A9B58}">
      <dsp:nvSpPr>
        <dsp:cNvPr id="0" name=""/>
        <dsp:cNvSpPr/>
      </dsp:nvSpPr>
      <dsp:spPr>
        <a:xfrm>
          <a:off x="5720862"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Simulations</a:t>
          </a:r>
        </a:p>
        <a:p>
          <a:pPr marL="171450" lvl="1" indent="-171450" algn="l" defTabSz="800100">
            <a:lnSpc>
              <a:spcPct val="90000"/>
            </a:lnSpc>
            <a:spcBef>
              <a:spcPct val="0"/>
            </a:spcBef>
            <a:spcAft>
              <a:spcPct val="15000"/>
            </a:spcAft>
            <a:buChar char="•"/>
          </a:pPr>
          <a:r>
            <a:rPr lang="en-US" sz="1800" b="1" kern="1200" dirty="0"/>
            <a:t>Testbed</a:t>
          </a:r>
        </a:p>
        <a:p>
          <a:pPr marL="171450" lvl="1" indent="-171450" algn="l" defTabSz="800100">
            <a:lnSpc>
              <a:spcPct val="90000"/>
            </a:lnSpc>
            <a:spcBef>
              <a:spcPct val="0"/>
            </a:spcBef>
            <a:spcAft>
              <a:spcPct val="15000"/>
            </a:spcAft>
            <a:buChar char="•"/>
          </a:pPr>
          <a:r>
            <a:rPr lang="en-US" sz="1800" kern="1200" dirty="0"/>
            <a:t>Spectrum Sensing</a:t>
          </a:r>
        </a:p>
        <a:p>
          <a:pPr marL="171450" lvl="1" indent="-171450" algn="l" defTabSz="800100">
            <a:lnSpc>
              <a:spcPct val="90000"/>
            </a:lnSpc>
            <a:spcBef>
              <a:spcPct val="0"/>
            </a:spcBef>
            <a:spcAft>
              <a:spcPct val="15000"/>
            </a:spcAft>
            <a:buChar char="•"/>
          </a:pPr>
          <a:r>
            <a:rPr lang="en-US" sz="1800" kern="1200" dirty="0"/>
            <a:t>Brown field control</a:t>
          </a:r>
        </a:p>
        <a:p>
          <a:pPr marL="171450" lvl="1" indent="-171450" algn="l" defTabSz="800100">
            <a:lnSpc>
              <a:spcPct val="90000"/>
            </a:lnSpc>
            <a:spcBef>
              <a:spcPct val="0"/>
            </a:spcBef>
            <a:spcAft>
              <a:spcPct val="15000"/>
            </a:spcAft>
            <a:buChar char="•"/>
          </a:pPr>
          <a:r>
            <a:rPr lang="en-US" sz="1800" kern="1200" dirty="0"/>
            <a:t>Advanced control solutions</a:t>
          </a:r>
        </a:p>
      </dsp:txBody>
      <dsp:txXfrm>
        <a:off x="5720862" y="2526892"/>
        <a:ext cx="2016743" cy="1243658"/>
      </dsp:txXfrm>
    </dsp:sp>
    <dsp:sp modelId="{792B9A4C-3CBB-41D9-A8AC-FD5A2BA7EBE6}">
      <dsp:nvSpPr>
        <dsp:cNvPr id="0" name=""/>
        <dsp:cNvSpPr/>
      </dsp:nvSpPr>
      <dsp:spPr>
        <a:xfrm>
          <a:off x="7737605"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7F7C1-2DBD-4BA9-AC47-132DA6509752}">
      <dsp:nvSpPr>
        <dsp:cNvPr id="0" name=""/>
        <dsp:cNvSpPr/>
      </dsp:nvSpPr>
      <dsp:spPr>
        <a:xfrm>
          <a:off x="8628333" y="731008"/>
          <a:ext cx="1714231" cy="171423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u="sng" kern="1200" dirty="0"/>
            <a:t>Guidelines</a:t>
          </a:r>
        </a:p>
      </dsp:txBody>
      <dsp:txXfrm>
        <a:off x="8879376" y="982051"/>
        <a:ext cx="1212145" cy="1212145"/>
      </dsp:txXfrm>
    </dsp:sp>
    <dsp:sp modelId="{3D7919CB-E449-481E-9193-D8159E70A324}">
      <dsp:nvSpPr>
        <dsp:cNvPr id="0" name=""/>
        <dsp:cNvSpPr/>
      </dsp:nvSpPr>
      <dsp:spPr>
        <a:xfrm>
          <a:off x="8477077"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Best Practices</a:t>
          </a:r>
        </a:p>
        <a:p>
          <a:pPr marL="171450" lvl="1" indent="-171450" algn="l" defTabSz="800100">
            <a:lnSpc>
              <a:spcPct val="90000"/>
            </a:lnSpc>
            <a:spcBef>
              <a:spcPct val="0"/>
            </a:spcBef>
            <a:spcAft>
              <a:spcPct val="15000"/>
            </a:spcAft>
            <a:buChar char="•"/>
          </a:pPr>
          <a:r>
            <a:rPr lang="en-US" sz="1800" kern="1200" dirty="0"/>
            <a:t>Increase data</a:t>
          </a:r>
        </a:p>
        <a:p>
          <a:pPr marL="171450" lvl="1" indent="-171450" algn="l" defTabSz="800100">
            <a:lnSpc>
              <a:spcPct val="90000"/>
            </a:lnSpc>
            <a:spcBef>
              <a:spcPct val="0"/>
            </a:spcBef>
            <a:spcAft>
              <a:spcPct val="15000"/>
            </a:spcAft>
            <a:buChar char="•"/>
          </a:pPr>
          <a:r>
            <a:rPr lang="en-US" sz="1800" kern="1200" dirty="0"/>
            <a:t>More Reliable</a:t>
          </a:r>
        </a:p>
        <a:p>
          <a:pPr marL="171450" lvl="1" indent="-171450" algn="l" defTabSz="800100">
            <a:lnSpc>
              <a:spcPct val="90000"/>
            </a:lnSpc>
            <a:spcBef>
              <a:spcPct val="0"/>
            </a:spcBef>
            <a:spcAft>
              <a:spcPct val="15000"/>
            </a:spcAft>
            <a:buChar char="•"/>
          </a:pPr>
          <a:r>
            <a:rPr lang="en-US" sz="1800" kern="1200" dirty="0"/>
            <a:t>Improve Safety</a:t>
          </a:r>
        </a:p>
        <a:p>
          <a:pPr marL="171450" lvl="1" indent="-171450" algn="l" defTabSz="800100">
            <a:lnSpc>
              <a:spcPct val="90000"/>
            </a:lnSpc>
            <a:spcBef>
              <a:spcPct val="0"/>
            </a:spcBef>
            <a:spcAft>
              <a:spcPct val="15000"/>
            </a:spcAft>
            <a:buChar char="•"/>
          </a:pPr>
          <a:r>
            <a:rPr lang="en-US" sz="1800" kern="1200" dirty="0"/>
            <a:t>Spur Innovation</a:t>
          </a:r>
        </a:p>
      </dsp:txBody>
      <dsp:txXfrm>
        <a:off x="8477077" y="2526892"/>
        <a:ext cx="2016743" cy="124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13794-3040-4580-A784-E9B6FA577DE4}">
      <dsp:nvSpPr>
        <dsp:cNvPr id="0" name=""/>
        <dsp:cNvSpPr/>
      </dsp:nvSpPr>
      <dsp:spPr>
        <a:xfrm>
          <a:off x="548146" y="1539"/>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Special CPS Considerations</a:t>
          </a:r>
        </a:p>
      </dsp:txBody>
      <dsp:txXfrm>
        <a:off x="1328601" y="1539"/>
        <a:ext cx="2341364" cy="1560909"/>
      </dsp:txXfrm>
    </dsp:sp>
    <dsp:sp modelId="{A66654A9-DB5D-4CAF-83C0-0E96F110A442}">
      <dsp:nvSpPr>
        <dsp:cNvPr id="0" name=""/>
        <dsp:cNvSpPr/>
      </dsp:nvSpPr>
      <dsp:spPr>
        <a:xfrm>
          <a:off x="3943124"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Reliability Studies </a:t>
          </a:r>
        </a:p>
      </dsp:txBody>
      <dsp:txXfrm>
        <a:off x="4590901" y="134216"/>
        <a:ext cx="1943332" cy="1295554"/>
      </dsp:txXfrm>
    </dsp:sp>
    <dsp:sp modelId="{458C5E20-B378-482D-B045-02D033F0ACA1}">
      <dsp:nvSpPr>
        <dsp:cNvPr id="0" name=""/>
        <dsp:cNvSpPr/>
      </dsp:nvSpPr>
      <dsp:spPr>
        <a:xfrm>
          <a:off x="6728566"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Time Sensitive Networking Studies</a:t>
          </a:r>
        </a:p>
      </dsp:txBody>
      <dsp:txXfrm>
        <a:off x="7376343" y="134216"/>
        <a:ext cx="1943332" cy="1295554"/>
      </dsp:txXfrm>
    </dsp:sp>
    <dsp:sp modelId="{6BD441FA-0B47-4A38-933F-493DFCD9F4FB}">
      <dsp:nvSpPr>
        <dsp:cNvPr id="0" name=""/>
        <dsp:cNvSpPr/>
      </dsp:nvSpPr>
      <dsp:spPr>
        <a:xfrm>
          <a:off x="548146" y="1780976"/>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Testbed Activities</a:t>
          </a:r>
        </a:p>
      </dsp:txBody>
      <dsp:txXfrm>
        <a:off x="1328601" y="1780976"/>
        <a:ext cx="2341364" cy="1560909"/>
      </dsp:txXfrm>
    </dsp:sp>
    <dsp:sp modelId="{0D1AC4B1-9ED8-47CE-A721-C984C92C4402}">
      <dsp:nvSpPr>
        <dsp:cNvPr id="0" name=""/>
        <dsp:cNvSpPr/>
      </dsp:nvSpPr>
      <dsp:spPr>
        <a:xfrm>
          <a:off x="3943124"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Real Uses Cases</a:t>
          </a:r>
        </a:p>
      </dsp:txBody>
      <dsp:txXfrm>
        <a:off x="4590901" y="1913653"/>
        <a:ext cx="1943332" cy="1295554"/>
      </dsp:txXfrm>
    </dsp:sp>
    <dsp:sp modelId="{C24FD995-9090-4BD8-8D58-44D4A0055E1C}">
      <dsp:nvSpPr>
        <dsp:cNvPr id="0" name=""/>
        <dsp:cNvSpPr/>
      </dsp:nvSpPr>
      <dsp:spPr>
        <a:xfrm>
          <a:off x="6728566"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CPS Performance Analysis</a:t>
          </a:r>
        </a:p>
      </dsp:txBody>
      <dsp:txXfrm>
        <a:off x="7376343" y="1913653"/>
        <a:ext cx="1943332" cy="1295554"/>
      </dsp:txXfrm>
    </dsp:sp>
    <dsp:sp modelId="{FB694D54-3D46-4A62-AECD-E05A82CDAA96}">
      <dsp:nvSpPr>
        <dsp:cNvPr id="0" name=""/>
        <dsp:cNvSpPr/>
      </dsp:nvSpPr>
      <dsp:spPr>
        <a:xfrm>
          <a:off x="548146" y="3560413"/>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Millimeter-Wave Propagation Studies</a:t>
          </a:r>
        </a:p>
      </dsp:txBody>
      <dsp:txXfrm>
        <a:off x="1328601" y="3560413"/>
        <a:ext cx="2341364" cy="1560909"/>
      </dsp:txXfrm>
    </dsp:sp>
    <dsp:sp modelId="{06E3EB6D-0E64-43F8-AAAD-1061B2869E5B}">
      <dsp:nvSpPr>
        <dsp:cNvPr id="0" name=""/>
        <dsp:cNvSpPr/>
      </dsp:nvSpPr>
      <dsp:spPr>
        <a:xfrm>
          <a:off x="3943124"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Measurements in real industrial settings</a:t>
          </a:r>
        </a:p>
      </dsp:txBody>
      <dsp:txXfrm>
        <a:off x="4590901" y="3693090"/>
        <a:ext cx="1943332" cy="1295554"/>
      </dsp:txXfrm>
    </dsp:sp>
    <dsp:sp modelId="{AFA4CF48-BF2D-4A6A-A05E-BB5D2B22D181}">
      <dsp:nvSpPr>
        <dsp:cNvPr id="0" name=""/>
        <dsp:cNvSpPr/>
      </dsp:nvSpPr>
      <dsp:spPr>
        <a:xfrm>
          <a:off x="6728566"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for replications</a:t>
          </a:r>
        </a:p>
      </dsp:txBody>
      <dsp:txXfrm>
        <a:off x="7376343" y="3693090"/>
        <a:ext cx="1943332" cy="129555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It doesn’t make sense to deliver</a:t>
            </a:r>
            <a:r>
              <a:rPr lang="en-US" baseline="0" dirty="0"/>
              <a:t> guidelines without considering the factory performance under different scenarios.</a:t>
            </a:r>
          </a:p>
          <a:p>
            <a:endParaRPr lang="en-US" baseline="0" dirty="0"/>
          </a:p>
          <a:p>
            <a:r>
              <a:rPr lang="en-US" baseline="0" dirty="0"/>
              <a:t>MY APPROACH: Combine my research at NIST with PhD research </a:t>
            </a:r>
            <a:endParaRPr lang="en-US" dirty="0"/>
          </a:p>
        </p:txBody>
      </p:sp>
      <p:sp>
        <p:nvSpPr>
          <p:cNvPr id="4" name="Slide Number Placeholder 3"/>
          <p:cNvSpPr>
            <a:spLocks noGrp="1"/>
          </p:cNvSpPr>
          <p:nvPr>
            <p:ph type="sldNum" sz="quarter" idx="10"/>
          </p:nvPr>
        </p:nvSpPr>
        <p:spPr/>
        <p:txBody>
          <a:bodyPr/>
          <a:lstStyle/>
          <a:p>
            <a:pPr>
              <a:defRPr/>
            </a:pPr>
            <a:fld id="{0358BEDA-53B4-4F07-9CB7-F3049D47A96D}" type="slidenum">
              <a:rPr lang="en-US" altLang="en-US" smtClean="0"/>
              <a:pPr>
                <a:defRPr/>
              </a:pPr>
              <a:t>4</a:t>
            </a:fld>
            <a:endParaRPr lang="en-US" altLang="en-US"/>
          </a:p>
        </p:txBody>
      </p:sp>
    </p:spTree>
    <p:extLst>
      <p:ext uri="{BB962C8B-B14F-4D97-AF65-F5344CB8AC3E}">
        <p14:creationId xmlns:p14="http://schemas.microsoft.com/office/powerpoint/2010/main" val="292498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a:t>
            </a:r>
          </a:p>
          <a:p>
            <a:r>
              <a:rPr lang="en-US" dirty="0"/>
              <a:t>All collaborators</a:t>
            </a:r>
            <a:r>
              <a:rPr lang="en-US" baseline="0" dirty="0"/>
              <a:t> share a common interest in industrial wireless.  They will all participate and respond to our guidelines document.</a:t>
            </a:r>
            <a:endParaRPr lang="en-US" dirty="0"/>
          </a:p>
          <a:p>
            <a:endParaRPr lang="en-US" dirty="0"/>
          </a:p>
          <a:p>
            <a:r>
              <a:rPr lang="en-US" dirty="0"/>
              <a:t>Honeywell – Phillip Ng (new contact, very interested</a:t>
            </a:r>
            <a:r>
              <a:rPr lang="en-US" baseline="0" dirty="0"/>
              <a:t> in outcomes</a:t>
            </a:r>
            <a:r>
              <a:rPr lang="en-US" dirty="0"/>
              <a:t>)</a:t>
            </a:r>
          </a:p>
          <a:p>
            <a:r>
              <a:rPr lang="en-US" dirty="0"/>
              <a:t>Boeing</a:t>
            </a:r>
            <a:r>
              <a:rPr lang="en-US" baseline="0" dirty="0"/>
              <a:t> - </a:t>
            </a:r>
            <a:r>
              <a:rPr lang="en-US" dirty="0"/>
              <a:t>Al Salour, Bala Chidambaram, Mark Vanhorne  ()</a:t>
            </a:r>
          </a:p>
          <a:p>
            <a:r>
              <a:rPr lang="en-US" dirty="0"/>
              <a:t>Ford</a:t>
            </a:r>
            <a:r>
              <a:rPr lang="en-US" baseline="0" dirty="0"/>
              <a:t> - </a:t>
            </a:r>
            <a:r>
              <a:rPr lang="en-US" dirty="0"/>
              <a:t>Mike Read,</a:t>
            </a:r>
            <a:r>
              <a:rPr lang="en-US" baseline="0" dirty="0"/>
              <a:t> Eric Newman</a:t>
            </a:r>
          </a:p>
          <a:p>
            <a:r>
              <a:rPr lang="en-US" baseline="0" dirty="0"/>
              <a:t>Chevron – Brent Aube, Stacie Smith, Greg Laframboise (retired)</a:t>
            </a:r>
          </a:p>
          <a:p>
            <a:r>
              <a:rPr lang="en-US" baseline="0" dirty="0"/>
              <a:t>Phoenix Contact – Justin Shade, Lee Boice</a:t>
            </a:r>
          </a:p>
          <a:p>
            <a:r>
              <a:rPr lang="en-US" baseline="0" dirty="0"/>
              <a:t>Honeywell: Phillip Ng (new contact)</a:t>
            </a:r>
          </a:p>
          <a:p>
            <a:r>
              <a:rPr lang="en-US" baseline="0" dirty="0"/>
              <a:t>Yokagawa – Toshi Hasegawa</a:t>
            </a:r>
          </a:p>
          <a:p>
            <a:r>
              <a:rPr lang="en-US" baseline="0" dirty="0"/>
              <a:t>WSSC – Jacob Brodsky, review of our guidelines</a:t>
            </a:r>
          </a:p>
          <a:p>
            <a:r>
              <a:rPr lang="en-US" baseline="0" dirty="0" err="1"/>
              <a:t>PiControl</a:t>
            </a:r>
            <a:r>
              <a:rPr lang="en-US" baseline="0" dirty="0"/>
              <a:t> Solutions – Steve Howes  (control design solutions for wireless)</a:t>
            </a:r>
          </a:p>
          <a:p>
            <a:r>
              <a:rPr lang="en-US" baseline="0" dirty="0"/>
              <a:t>IEEE – Various, Victor Huang (IMS), Kim Mann (IES), Pat Kinney (IEEE/DETNET)</a:t>
            </a:r>
          </a:p>
          <a:p>
            <a:r>
              <a:rPr lang="en-US" baseline="0" dirty="0"/>
              <a:t>ISA – Jay Werb, Sterling </a:t>
            </a:r>
            <a:r>
              <a:rPr lang="en-US" baseline="0" dirty="0" err="1"/>
              <a:t>Rooke</a:t>
            </a:r>
            <a:r>
              <a:rPr lang="en-US" baseline="0" dirty="0"/>
              <a:t>, Herman </a:t>
            </a:r>
            <a:r>
              <a:rPr lang="en-US" baseline="0" dirty="0" err="1"/>
              <a:t>Storey</a:t>
            </a:r>
            <a:endParaRPr lang="en-US" baseline="0" dirty="0"/>
          </a:p>
          <a:p>
            <a:r>
              <a:rPr lang="en-US" baseline="0" dirty="0"/>
              <a:t>UMD – Shuvra Bhattacharya</a:t>
            </a:r>
          </a:p>
          <a:p>
            <a:r>
              <a:rPr lang="en-US" baseline="0" dirty="0"/>
              <a:t>Michigan – Wayne Stark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Delware</a:t>
            </a:r>
            <a:r>
              <a:rPr lang="en-US" baseline="0" dirty="0"/>
              <a:t> - </a:t>
            </a:r>
            <a:r>
              <a:rPr lang="en-US" sz="1200" kern="1200" dirty="0">
                <a:solidFill>
                  <a:schemeClr val="tx1"/>
                </a:solidFill>
                <a:effectLst/>
                <a:latin typeface="+mn-lt"/>
                <a:ea typeface="+mn-ea"/>
                <a:cs typeface="+mn-cs"/>
              </a:rPr>
              <a:t>Chien-Chung</a:t>
            </a:r>
            <a:r>
              <a:rPr lang="en-US" sz="1200" kern="1200" baseline="0" dirty="0">
                <a:solidFill>
                  <a:schemeClr val="tx1"/>
                </a:solidFill>
                <a:effectLst/>
                <a:latin typeface="+mn-lt"/>
                <a:ea typeface="+mn-ea"/>
                <a:cs typeface="+mn-cs"/>
              </a:rPr>
              <a:t> Shen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Ultra-3eTI – John </a:t>
            </a:r>
            <a:r>
              <a:rPr lang="en-US" sz="1200" kern="1200" baseline="0" dirty="0" err="1">
                <a:solidFill>
                  <a:schemeClr val="tx1"/>
                </a:solidFill>
                <a:effectLst/>
                <a:latin typeface="+mn-lt"/>
                <a:ea typeface="+mn-ea"/>
                <a:cs typeface="+mn-cs"/>
              </a:rPr>
              <a:t>Fosssaceca</a:t>
            </a:r>
            <a:r>
              <a:rPr lang="en-US" sz="1200" kern="1200" baseline="0" dirty="0">
                <a:solidFill>
                  <a:schemeClr val="tx1"/>
                </a:solidFill>
                <a:effectLst/>
                <a:latin typeface="+mn-lt"/>
                <a:ea typeface="+mn-ea"/>
                <a:cs typeface="+mn-cs"/>
              </a:rPr>
              <a:t> (he left for 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5</a:t>
            </a:fld>
            <a:endParaRPr lang="en-US"/>
          </a:p>
        </p:txBody>
      </p:sp>
    </p:spTree>
    <p:extLst>
      <p:ext uri="{BB962C8B-B14F-4D97-AF65-F5344CB8AC3E}">
        <p14:creationId xmlns:p14="http://schemas.microsoft.com/office/powerpoint/2010/main" val="2242861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16</a:t>
            </a:fld>
            <a:endParaRPr lang="en-US"/>
          </a:p>
        </p:txBody>
      </p:sp>
    </p:spTree>
    <p:extLst>
      <p:ext uri="{BB962C8B-B14F-4D97-AF65-F5344CB8AC3E}">
        <p14:creationId xmlns:p14="http://schemas.microsoft.com/office/powerpoint/2010/main" val="3307091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51</a:t>
            </a:fld>
            <a:endParaRPr lang="en-US"/>
          </a:p>
        </p:txBody>
      </p:sp>
    </p:spTree>
    <p:extLst>
      <p:ext uri="{BB962C8B-B14F-4D97-AF65-F5344CB8AC3E}">
        <p14:creationId xmlns:p14="http://schemas.microsoft.com/office/powerpoint/2010/main" val="3213345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9/22/2020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511FF1FC-EC92-4C33-B444-88B57DDD2087}" type="datetimeFigureOut">
              <a:rPr lang="en-US" smtClean="0"/>
              <a:pPr/>
              <a:t>9/22/2020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6.jpeg"/><Relationship Id="rId4" Type="http://schemas.openxmlformats.org/officeDocument/2006/relationships/image" Target="../media/image40.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jpe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jpe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gif"/><Relationship Id="rId15" Type="http://schemas.openxmlformats.org/officeDocument/2006/relationships/image" Target="../media/image17.gif"/><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6.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dirty="0"/>
              <a:t>Richard Candell</a:t>
            </a:r>
          </a:p>
          <a:p>
            <a:r>
              <a:rPr lang="en-US" dirty="0"/>
              <a:t>PhD Thesis</a:t>
            </a:r>
          </a:p>
          <a:p>
            <a:r>
              <a:rPr lang="en-US" dirty="0"/>
              <a:t>29 September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F9F376-DFAC-4D04-A086-280231FF3CC1}"/>
              </a:ext>
            </a:extLst>
          </p:cNvPr>
          <p:cNvSpPr>
            <a:spLocks noGrp="1"/>
          </p:cNvSpPr>
          <p:nvPr>
            <p:ph type="title"/>
          </p:nvPr>
        </p:nvSpPr>
        <p:spPr/>
        <p:txBody>
          <a:bodyPr/>
          <a:lstStyle/>
          <a:p>
            <a:r>
              <a:rPr lang="en-US" dirty="0"/>
              <a:t>Addressing Emerging Needs</a:t>
            </a:r>
          </a:p>
        </p:txBody>
      </p:sp>
      <p:sp>
        <p:nvSpPr>
          <p:cNvPr id="2" name="Vertical Text Placeholder 1">
            <a:extLst>
              <a:ext uri="{FF2B5EF4-FFF2-40B4-BE49-F238E27FC236}">
                <a16:creationId xmlns:a16="http://schemas.microsoft.com/office/drawing/2014/main" id="{954E4C6C-A720-46C1-A3AD-982A6282379E}"/>
              </a:ext>
            </a:extLst>
          </p:cNvPr>
          <p:cNvSpPr>
            <a:spLocks noGrp="1"/>
          </p:cNvSpPr>
          <p:nvPr>
            <p:ph type="body" orient="vert" sz="quarter" idx="10"/>
          </p:nvPr>
        </p:nvSpPr>
        <p:spPr/>
        <p:txBody>
          <a:bodyPr>
            <a:normAutofit lnSpcReduction="10000"/>
          </a:bodyPr>
          <a:lstStyle/>
          <a:p>
            <a:endParaRPr lang="en-US"/>
          </a:p>
        </p:txBody>
      </p:sp>
      <p:graphicFrame>
        <p:nvGraphicFramePr>
          <p:cNvPr id="4" name="Content Placeholder 3">
            <a:extLst>
              <a:ext uri="{FF2B5EF4-FFF2-40B4-BE49-F238E27FC236}">
                <a16:creationId xmlns:a16="http://schemas.microsoft.com/office/drawing/2014/main" id="{FFD99389-4134-4239-9A46-6B68D1D30EA6}"/>
              </a:ext>
            </a:extLst>
          </p:cNvPr>
          <p:cNvGraphicFramePr>
            <a:graphicFrameLocks noGrp="1"/>
          </p:cNvGraphicFramePr>
          <p:nvPr>
            <p:ph idx="4294967295"/>
          </p:nvPr>
        </p:nvGraphicFramePr>
        <p:xfrm>
          <a:off x="769620" y="1011238"/>
          <a:ext cx="10515600" cy="512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66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288278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a:blip r:embed="rId2"/>
          <a:stretch>
            <a:fillRect/>
          </a:stretch>
        </p:blipFill>
        <p:spPr>
          <a:xfrm>
            <a:off x="1282333" y="1291392"/>
            <a:ext cx="3496055" cy="4740415"/>
          </a:xfrm>
        </p:spPr>
      </p:pic>
      <p:sp>
        <p:nvSpPr>
          <p:cNvPr id="2" name="Title 1"/>
          <p:cNvSpPr>
            <a:spLocks noGrp="1"/>
          </p:cNvSpPr>
          <p:nvPr>
            <p:ph type="title"/>
          </p:nvPr>
        </p:nvSpPr>
        <p:spPr>
          <a:xfrm>
            <a:off x="1074506" y="469983"/>
            <a:ext cx="10515600" cy="899380"/>
          </a:xfrm>
        </p:spPr>
        <p:txBody>
          <a:bodyPr>
            <a:normAutofit/>
          </a:bodyPr>
          <a:lstStyle/>
          <a:p>
            <a:pPr algn="ctr"/>
            <a:r>
              <a:rPr lang="en-US" sz="3200" dirty="0"/>
              <a:t>NIST Industrial Wireless Testbed</a:t>
            </a:r>
          </a:p>
        </p:txBody>
      </p:sp>
      <p:sp>
        <p:nvSpPr>
          <p:cNvPr id="5" name="Slide Number Placeholder 4"/>
          <p:cNvSpPr>
            <a:spLocks noGrp="1"/>
          </p:cNvSpPr>
          <p:nvPr>
            <p:ph type="sldNum" sz="quarter" idx="12"/>
          </p:nvPr>
        </p:nvSpPr>
        <p:spPr/>
        <p:txBody>
          <a:bodyPr/>
          <a:lstStyle/>
          <a:p>
            <a:fld id="{4ADE0CFD-01BE-364D-933E-9BB6EAD6A48F}" type="slidenum">
              <a:rPr lang="en-US" smtClean="0"/>
              <a:t>12</a:t>
            </a:fld>
            <a:endParaRPr lang="en-US" dirty="0"/>
          </a:p>
        </p:txBody>
      </p:sp>
      <p:sp>
        <p:nvSpPr>
          <p:cNvPr id="4" name="Footer Placeholder 3"/>
          <p:cNvSpPr>
            <a:spLocks noGrp="1"/>
          </p:cNvSpPr>
          <p:nvPr>
            <p:ph type="ftr" sz="quarter" idx="4294967295"/>
          </p:nvPr>
        </p:nvSpPr>
        <p:spPr>
          <a:xfrm>
            <a:off x="0" y="6356350"/>
            <a:ext cx="4114800" cy="365125"/>
          </a:xfrm>
        </p:spPr>
        <p:txBody>
          <a:bodyPr/>
          <a:lstStyle/>
          <a:p>
            <a:r>
              <a:rPr lang="en-US"/>
              <a:t>IEEE 2017 SAS Industrial Wireless Workshop</a:t>
            </a:r>
            <a:endParaRPr lang="en-US" dirty="0"/>
          </a:p>
        </p:txBody>
      </p:sp>
      <p:sp>
        <p:nvSpPr>
          <p:cNvPr id="19" name="TextBox 18"/>
          <p:cNvSpPr txBox="1"/>
          <p:nvPr/>
        </p:nvSpPr>
        <p:spPr>
          <a:xfrm>
            <a:off x="8722857" y="5384664"/>
            <a:ext cx="3110650" cy="646331"/>
          </a:xfrm>
          <a:prstGeom prst="rect">
            <a:avLst/>
          </a:prstGeom>
          <a:solidFill>
            <a:schemeClr val="tx2">
              <a:lumMod val="40000"/>
              <a:lumOff val="60000"/>
            </a:schemeClr>
          </a:solidFill>
        </p:spPr>
        <p:txBody>
          <a:bodyPr wrap="square" rtlCol="0">
            <a:spAutoFit/>
          </a:bodyPr>
          <a:lstStyle/>
          <a:p>
            <a:pPr algn="ctr"/>
            <a:r>
              <a:rPr lang="en-US" dirty="0"/>
              <a:t>Discrete/Fast Processes</a:t>
            </a:r>
          </a:p>
          <a:p>
            <a:pPr algn="ctr"/>
            <a:r>
              <a:rPr lang="en-US" i="1" dirty="0"/>
              <a:t>e.g.</a:t>
            </a:r>
            <a:r>
              <a:rPr lang="en-US" dirty="0"/>
              <a:t> Mechanical Assembly</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6896" y="2201819"/>
            <a:ext cx="3547085" cy="2404006"/>
          </a:xfrm>
          <a:prstGeom prst="rect">
            <a:avLst/>
          </a:prstGeom>
        </p:spPr>
      </p:pic>
      <p:sp>
        <p:nvSpPr>
          <p:cNvPr id="21" name="TextBox 20"/>
          <p:cNvSpPr txBox="1"/>
          <p:nvPr/>
        </p:nvSpPr>
        <p:spPr>
          <a:xfrm>
            <a:off x="5096896" y="5389188"/>
            <a:ext cx="3466389" cy="646331"/>
          </a:xfrm>
          <a:prstGeom prst="rect">
            <a:avLst/>
          </a:prstGeom>
          <a:solidFill>
            <a:schemeClr val="tx2">
              <a:lumMod val="40000"/>
              <a:lumOff val="60000"/>
            </a:schemeClr>
          </a:solidFill>
        </p:spPr>
        <p:txBody>
          <a:bodyPr wrap="square" rtlCol="0">
            <a:spAutoFit/>
          </a:bodyPr>
          <a:lstStyle/>
          <a:p>
            <a:pPr algn="ctr"/>
            <a:r>
              <a:rPr lang="en-US" dirty="0"/>
              <a:t>Slow Processes </a:t>
            </a:r>
          </a:p>
          <a:p>
            <a:pPr algn="ctr"/>
            <a:r>
              <a:rPr lang="en-US" i="1" dirty="0"/>
              <a:t>e.g.</a:t>
            </a:r>
            <a:r>
              <a:rPr lang="en-US" dirty="0"/>
              <a:t> “TESIM” Chemical Reactor</a:t>
            </a:r>
          </a:p>
        </p:txBody>
      </p:sp>
      <p:pic>
        <p:nvPicPr>
          <p:cNvPr id="28" name="Picture 4" descr="https://thumbs.dreamstime.com/z/industrial-robot-sketch-hydraulic-cylinders-40601759.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8932"/>
          <a:stretch/>
        </p:blipFill>
        <p:spPr bwMode="auto">
          <a:xfrm>
            <a:off x="8722857" y="2012316"/>
            <a:ext cx="2867249" cy="2791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1369363"/>
            <a:ext cx="3014663" cy="646331"/>
          </a:xfrm>
          <a:prstGeom prst="rect">
            <a:avLst/>
          </a:prstGeom>
          <a:noFill/>
        </p:spPr>
        <p:txBody>
          <a:bodyPr wrap="square" rtlCol="0">
            <a:spAutoFit/>
          </a:bodyPr>
          <a:lstStyle/>
          <a:p>
            <a:pPr algn="ctr"/>
            <a:r>
              <a:rPr lang="en-US" dirty="0"/>
              <a:t>Process </a:t>
            </a:r>
          </a:p>
          <a:p>
            <a:pPr algn="ctr"/>
            <a:r>
              <a:rPr lang="en-US" dirty="0"/>
              <a:t>Control</a:t>
            </a:r>
          </a:p>
        </p:txBody>
      </p:sp>
      <p:sp>
        <p:nvSpPr>
          <p:cNvPr id="11" name="TextBox 10"/>
          <p:cNvSpPr txBox="1"/>
          <p:nvPr/>
        </p:nvSpPr>
        <p:spPr>
          <a:xfrm>
            <a:off x="8770850" y="1352777"/>
            <a:ext cx="3014663" cy="646331"/>
          </a:xfrm>
          <a:prstGeom prst="rect">
            <a:avLst/>
          </a:prstGeom>
          <a:noFill/>
        </p:spPr>
        <p:txBody>
          <a:bodyPr wrap="square" rtlCol="0">
            <a:spAutoFit/>
          </a:bodyPr>
          <a:lstStyle/>
          <a:p>
            <a:pPr algn="ctr"/>
            <a:r>
              <a:rPr lang="en-US" dirty="0"/>
              <a:t>Discrete </a:t>
            </a:r>
          </a:p>
          <a:p>
            <a:pPr algn="ctr"/>
            <a:r>
              <a:rPr lang="en-US" dirty="0"/>
              <a:t>Manufacturing</a:t>
            </a:r>
          </a:p>
        </p:txBody>
      </p:sp>
      <p:sp>
        <p:nvSpPr>
          <p:cNvPr id="12" name="TextBox 11">
            <a:extLst>
              <a:ext uri="{FF2B5EF4-FFF2-40B4-BE49-F238E27FC236}">
                <a16:creationId xmlns:a16="http://schemas.microsoft.com/office/drawing/2014/main" id="{82FB9555-50CD-4D92-830E-05DBFD0BC96B}"/>
              </a:ext>
            </a:extLst>
          </p:cNvPr>
          <p:cNvSpPr txBox="1"/>
          <p:nvPr/>
        </p:nvSpPr>
        <p:spPr>
          <a:xfrm>
            <a:off x="5096896" y="4931656"/>
            <a:ext cx="3466389" cy="369332"/>
          </a:xfrm>
          <a:prstGeom prst="rect">
            <a:avLst/>
          </a:prstGeom>
          <a:noFill/>
        </p:spPr>
        <p:txBody>
          <a:bodyPr wrap="square" rtlCol="0">
            <a:spAutoFit/>
          </a:bodyPr>
          <a:lstStyle/>
          <a:p>
            <a:pPr algn="ctr"/>
            <a:r>
              <a:rPr lang="en-US" i="1" dirty="0"/>
              <a:t>Past Focus</a:t>
            </a:r>
          </a:p>
        </p:txBody>
      </p:sp>
      <p:sp>
        <p:nvSpPr>
          <p:cNvPr id="13" name="TextBox 12">
            <a:extLst>
              <a:ext uri="{FF2B5EF4-FFF2-40B4-BE49-F238E27FC236}">
                <a16:creationId xmlns:a16="http://schemas.microsoft.com/office/drawing/2014/main" id="{56816E81-769E-4C62-BBE8-69CDB2D5B584}"/>
              </a:ext>
            </a:extLst>
          </p:cNvPr>
          <p:cNvSpPr txBox="1"/>
          <p:nvPr/>
        </p:nvSpPr>
        <p:spPr>
          <a:xfrm>
            <a:off x="8722856" y="4931656"/>
            <a:ext cx="3110651" cy="369332"/>
          </a:xfrm>
          <a:prstGeom prst="rect">
            <a:avLst/>
          </a:prstGeom>
          <a:noFill/>
        </p:spPr>
        <p:txBody>
          <a:bodyPr wrap="square" rtlCol="0">
            <a:spAutoFit/>
          </a:bodyPr>
          <a:lstStyle/>
          <a:p>
            <a:pPr algn="ctr"/>
            <a:r>
              <a:rPr lang="en-US" i="1" dirty="0"/>
              <a:t>Current Focus</a:t>
            </a:r>
          </a:p>
        </p:txBody>
      </p:sp>
    </p:spTree>
    <p:extLst>
      <p:ext uri="{BB962C8B-B14F-4D97-AF65-F5344CB8AC3E}">
        <p14:creationId xmlns:p14="http://schemas.microsoft.com/office/powerpoint/2010/main" val="15203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13</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fontScale="92500"/>
          </a:bodyPr>
          <a:lstStyle/>
          <a:p>
            <a:pPr marL="0" indent="0">
              <a:buNone/>
            </a:pPr>
            <a:r>
              <a:rPr lang="en-US" sz="2400" dirty="0"/>
              <a:t>1 - NIST - Tennessee Eastman chemical plant simulator</a:t>
            </a:r>
          </a:p>
          <a:p>
            <a:pPr marL="0" indent="0">
              <a:buNone/>
            </a:pPr>
            <a:r>
              <a:rPr lang="en-US" sz="2400" dirty="0"/>
              <a:t>2 - NIST - 3D gantry system</a:t>
            </a:r>
          </a:p>
          <a:p>
            <a:pPr marL="0" indent="0">
              <a:buNone/>
            </a:pPr>
            <a:r>
              <a:rPr lang="en-US" sz="2400" dirty="0"/>
              <a:t>3 - NIST - Force seeking apparatus</a:t>
            </a:r>
          </a:p>
          <a:p>
            <a:pPr marL="0" indent="0">
              <a:buNone/>
            </a:pPr>
            <a:r>
              <a:rPr lang="en-US" sz="2400" dirty="0"/>
              <a:t>4 - NIST - Dual-robot machine tending with inspection </a:t>
            </a:r>
          </a:p>
          <a:p>
            <a:pPr marL="0" indent="0">
              <a:buNone/>
            </a:pPr>
            <a:r>
              <a:rPr lang="en-US" sz="2400" dirty="0"/>
              <a:t>5 - Intel Dual-robot tether apparatus using TSN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7" name="Group 6">
            <a:extLst>
              <a:ext uri="{FF2B5EF4-FFF2-40B4-BE49-F238E27FC236}">
                <a16:creationId xmlns:a16="http://schemas.microsoft.com/office/drawing/2014/main" id="{54FD40A6-60BE-44CF-83C6-3582139EA312}"/>
              </a:ext>
            </a:extLst>
          </p:cNvPr>
          <p:cNvGrpSpPr>
            <a:grpSpLocks noChangeAspect="1"/>
          </p:cNvGrpSpPr>
          <p:nvPr/>
        </p:nvGrpSpPr>
        <p:grpSpPr>
          <a:xfrm>
            <a:off x="7203866" y="4282288"/>
            <a:ext cx="2850327" cy="2482944"/>
            <a:chOff x="4762774" y="2783690"/>
            <a:chExt cx="3170797" cy="2762108"/>
          </a:xfrm>
        </p:grpSpPr>
        <p:pic>
          <p:nvPicPr>
            <p:cNvPr id="4" name="Picture 3">
              <a:extLst>
                <a:ext uri="{FF2B5EF4-FFF2-40B4-BE49-F238E27FC236}">
                  <a16:creationId xmlns:a16="http://schemas.microsoft.com/office/drawing/2014/main" id="{0A595134-CBC2-4AC8-BC7C-F9D6E6D50ED2}"/>
                </a:ext>
              </a:extLst>
            </p:cNvPr>
            <p:cNvPicPr>
              <a:picLocks noChangeAspect="1"/>
            </p:cNvPicPr>
            <p:nvPr/>
          </p:nvPicPr>
          <p:blipFill rotWithShape="1">
            <a:blip r:embed="rId2"/>
            <a:srcRect l="2332" t="35155" r="4402"/>
            <a:stretch/>
          </p:blipFill>
          <p:spPr>
            <a:xfrm>
              <a:off x="4762774" y="3828639"/>
              <a:ext cx="3170797" cy="1717159"/>
            </a:xfrm>
            <a:prstGeom prst="rect">
              <a:avLst/>
            </a:prstGeom>
          </p:spPr>
        </p:pic>
        <p:pic>
          <p:nvPicPr>
            <p:cNvPr id="5" name="Picture 4">
              <a:extLst>
                <a:ext uri="{FF2B5EF4-FFF2-40B4-BE49-F238E27FC236}">
                  <a16:creationId xmlns:a16="http://schemas.microsoft.com/office/drawing/2014/main" id="{E5827AA3-0A2D-4309-B336-5FA9DB6B9812}"/>
                </a:ext>
              </a:extLst>
            </p:cNvPr>
            <p:cNvPicPr>
              <a:picLocks noChangeAspect="1"/>
            </p:cNvPicPr>
            <p:nvPr/>
          </p:nvPicPr>
          <p:blipFill rotWithShape="1">
            <a:blip r:embed="rId3"/>
            <a:srcRect l="2332" t="39959" r="4402" b="9433"/>
            <a:stretch/>
          </p:blipFill>
          <p:spPr>
            <a:xfrm>
              <a:off x="4762774" y="2783690"/>
              <a:ext cx="3170797" cy="1380441"/>
            </a:xfrm>
            <a:prstGeom prst="rect">
              <a:avLst/>
            </a:prstGeom>
          </p:spPr>
        </p:pic>
      </p:grpSp>
      <p:grpSp>
        <p:nvGrpSpPr>
          <p:cNvPr id="12" name="Group 11">
            <a:extLst>
              <a:ext uri="{FF2B5EF4-FFF2-40B4-BE49-F238E27FC236}">
                <a16:creationId xmlns:a16="http://schemas.microsoft.com/office/drawing/2014/main" id="{725B2F88-C1EC-4F3C-8B75-1436EA040BBE}"/>
              </a:ext>
            </a:extLst>
          </p:cNvPr>
          <p:cNvGrpSpPr/>
          <p:nvPr/>
        </p:nvGrpSpPr>
        <p:grpSpPr>
          <a:xfrm>
            <a:off x="8117417" y="609600"/>
            <a:ext cx="3457474" cy="2177141"/>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4"/>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13" name="Group 12">
            <a:extLst>
              <a:ext uri="{FF2B5EF4-FFF2-40B4-BE49-F238E27FC236}">
                <a16:creationId xmlns:a16="http://schemas.microsoft.com/office/drawing/2014/main" id="{1796FF44-3D66-44E2-8ACA-E704C07658A0}"/>
              </a:ext>
            </a:extLst>
          </p:cNvPr>
          <p:cNvGrpSpPr/>
          <p:nvPr/>
        </p:nvGrpSpPr>
        <p:grpSpPr>
          <a:xfrm>
            <a:off x="7538518" y="2507983"/>
            <a:ext cx="3446932" cy="2164449"/>
            <a:chOff x="6812063" y="3055013"/>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821" y="3476445"/>
              <a:ext cx="2613174" cy="17430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063" y="3055013"/>
              <a:ext cx="1463586" cy="1113086"/>
            </a:xfrm>
            <a:prstGeom prst="rect">
              <a:avLst/>
            </a:prstGeom>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77334" y="4282288"/>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3067" y="4282288"/>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19687" y="1085334"/>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8345526" y="4198652"/>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624337"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3737373"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22" name="TextBox 21">
            <a:extLst>
              <a:ext uri="{FF2B5EF4-FFF2-40B4-BE49-F238E27FC236}">
                <a16:creationId xmlns:a16="http://schemas.microsoft.com/office/drawing/2014/main" id="{5265C2E5-6A1A-4631-8991-8E07FD0D39D4}"/>
              </a:ext>
            </a:extLst>
          </p:cNvPr>
          <p:cNvSpPr txBox="1"/>
          <p:nvPr/>
        </p:nvSpPr>
        <p:spPr>
          <a:xfrm>
            <a:off x="7144728"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(5)</a:t>
            </a:r>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IWS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Tree>
    <p:extLst>
      <p:ext uri="{BB962C8B-B14F-4D97-AF65-F5344CB8AC3E}">
        <p14:creationId xmlns:p14="http://schemas.microsoft.com/office/powerpoint/2010/main" val="17104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2243138" y="1833453"/>
            <a:ext cx="7543800" cy="2238486"/>
          </a:xfrm>
          <a:prstGeom prst="cloud">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 name="Picture 2" descr="http://www.i-a-i.com/public/rfnest/images/rfnestsplash.jpg"/>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l="15692" r="14766"/>
          <a:stretch/>
        </p:blipFill>
        <p:spPr bwMode="auto">
          <a:xfrm>
            <a:off x="3863294" y="2414613"/>
            <a:ext cx="2028998" cy="9355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284824" y="276116"/>
            <a:ext cx="3181653" cy="2238485"/>
          </a:xfrm>
        </p:spPr>
        <p:txBody>
          <a:bodyPr>
            <a:normAutofit fontScale="90000"/>
          </a:bodyPr>
          <a:lstStyle/>
          <a:p>
            <a:r>
              <a:rPr lang="en-US" dirty="0"/>
              <a:t>Example:</a:t>
            </a:r>
            <a:br>
              <a:rPr lang="en-US" dirty="0"/>
            </a:br>
            <a:r>
              <a:rPr lang="en-US" i="1" dirty="0"/>
              <a:t>Chemical Reactor </a:t>
            </a:r>
            <a:br>
              <a:rPr lang="en-US" i="1" dirty="0"/>
            </a:br>
            <a:r>
              <a:rPr lang="en-US" i="1" dirty="0"/>
              <a:t>Control</a:t>
            </a:r>
          </a:p>
        </p:txBody>
      </p:sp>
      <p:sp>
        <p:nvSpPr>
          <p:cNvPr id="6" name="Slide Number Placeholder 5"/>
          <p:cNvSpPr>
            <a:spLocks noGrp="1"/>
          </p:cNvSpPr>
          <p:nvPr>
            <p:ph type="sldNum" sz="quarter" idx="12"/>
          </p:nvPr>
        </p:nvSpPr>
        <p:spPr/>
        <p:txBody>
          <a:bodyPr/>
          <a:lstStyle/>
          <a:p>
            <a:fld id="{4ADE0CFD-01BE-364D-933E-9BB6EAD6A48F}" type="slidenum">
              <a:rPr lang="en-US" smtClean="0"/>
              <a:t>16</a:t>
            </a:fld>
            <a:endParaRPr lang="en-US"/>
          </a:p>
        </p:txBody>
      </p:sp>
      <p:sp>
        <p:nvSpPr>
          <p:cNvPr id="42" name="Curved Left Arrow 41"/>
          <p:cNvSpPr/>
          <p:nvPr/>
        </p:nvSpPr>
        <p:spPr>
          <a:xfrm flipV="1">
            <a:off x="7277108" y="957263"/>
            <a:ext cx="1550931" cy="4359080"/>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3" name="Curved Left Arrow 42"/>
          <p:cNvSpPr/>
          <p:nvPr/>
        </p:nvSpPr>
        <p:spPr>
          <a:xfrm flipH="1">
            <a:off x="3571661" y="1119810"/>
            <a:ext cx="1281653" cy="4319115"/>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extBox 1"/>
          <p:cNvSpPr txBox="1"/>
          <p:nvPr/>
        </p:nvSpPr>
        <p:spPr>
          <a:xfrm>
            <a:off x="9176174" y="4191586"/>
            <a:ext cx="1718491" cy="2031325"/>
          </a:xfrm>
          <a:prstGeom prst="rect">
            <a:avLst/>
          </a:prstGeom>
          <a:noFill/>
        </p:spPr>
        <p:txBody>
          <a:bodyPr wrap="square" rtlCol="0">
            <a:spAutoFit/>
          </a:bodyPr>
          <a:lstStyle/>
          <a:p>
            <a:r>
              <a:rPr lang="en-US" b="1" dirty="0"/>
              <a:t>Sensors</a:t>
            </a:r>
          </a:p>
          <a:p>
            <a:pPr marL="285750" indent="-285750">
              <a:buFont typeface="Arial" panose="020B0604020202020204" pitchFamily="34" charset="0"/>
              <a:buChar char="•"/>
            </a:pPr>
            <a:r>
              <a:rPr lang="en-US" dirty="0"/>
              <a:t>Level</a:t>
            </a:r>
          </a:p>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Pressure</a:t>
            </a:r>
          </a:p>
          <a:p>
            <a:pPr marL="285750" indent="-285750">
              <a:buFont typeface="Arial" panose="020B0604020202020204" pitchFamily="34" charset="0"/>
              <a:buChar char="•"/>
            </a:pPr>
            <a:r>
              <a:rPr lang="en-US" dirty="0"/>
              <a:t>Flow</a:t>
            </a:r>
          </a:p>
          <a:p>
            <a:pPr marL="285750" indent="-285750">
              <a:buFont typeface="Arial" panose="020B0604020202020204" pitchFamily="34" charset="0"/>
              <a:buChar char="•"/>
            </a:pPr>
            <a:r>
              <a:rPr lang="en-US" dirty="0"/>
              <a:t>Composition</a:t>
            </a:r>
          </a:p>
          <a:p>
            <a:pPr marL="285750" indent="-285750">
              <a:buFont typeface="Arial" panose="020B0604020202020204" pitchFamily="34" charset="0"/>
              <a:buChar char="•"/>
            </a:pPr>
            <a:r>
              <a:rPr lang="en-US" dirty="0"/>
              <a:t>Position</a:t>
            </a:r>
          </a:p>
        </p:txBody>
      </p:sp>
      <p:sp>
        <p:nvSpPr>
          <p:cNvPr id="16" name="TextBox 15"/>
          <p:cNvSpPr txBox="1"/>
          <p:nvPr/>
        </p:nvSpPr>
        <p:spPr>
          <a:xfrm>
            <a:off x="2013375" y="4304072"/>
            <a:ext cx="2151721" cy="1754326"/>
          </a:xfrm>
          <a:prstGeom prst="rect">
            <a:avLst/>
          </a:prstGeom>
          <a:noFill/>
        </p:spPr>
        <p:txBody>
          <a:bodyPr wrap="square" rtlCol="0">
            <a:spAutoFit/>
          </a:bodyPr>
          <a:lstStyle/>
          <a:p>
            <a:r>
              <a:rPr lang="en-US" b="1" dirty="0"/>
              <a:t>Actuators</a:t>
            </a:r>
          </a:p>
          <a:p>
            <a:pPr marL="285750" indent="-285750">
              <a:buFont typeface="Arial" panose="020B0604020202020204" pitchFamily="34" charset="0"/>
              <a:buChar char="•"/>
            </a:pPr>
            <a:r>
              <a:rPr lang="en-US" dirty="0"/>
              <a:t>Valve position</a:t>
            </a:r>
          </a:p>
          <a:p>
            <a:pPr marL="285750" indent="-285750">
              <a:buFont typeface="Arial" panose="020B0604020202020204" pitchFamily="34" charset="0"/>
              <a:buChar char="•"/>
            </a:pPr>
            <a:r>
              <a:rPr lang="en-US" dirty="0"/>
              <a:t>ON/OFF</a:t>
            </a:r>
          </a:p>
          <a:p>
            <a:pPr marL="285750" indent="-285750">
              <a:buFont typeface="Arial" panose="020B0604020202020204" pitchFamily="34" charset="0"/>
              <a:buChar char="•"/>
            </a:pPr>
            <a:r>
              <a:rPr lang="en-US" dirty="0"/>
              <a:t>Set-points</a:t>
            </a:r>
          </a:p>
          <a:p>
            <a:pPr marL="285750" indent="-285750">
              <a:buFont typeface="Arial" panose="020B0604020202020204" pitchFamily="34" charset="0"/>
              <a:buChar char="•"/>
            </a:pPr>
            <a:r>
              <a:rPr lang="en-US" dirty="0"/>
              <a:t>Reconfigure</a:t>
            </a:r>
          </a:p>
          <a:p>
            <a:pPr marL="285750" indent="-285750">
              <a:buFont typeface="Arial" panose="020B0604020202020204" pitchFamily="34" charset="0"/>
              <a:buChar char="•"/>
            </a:pPr>
            <a:r>
              <a:rPr lang="en-US" dirty="0"/>
              <a:t>Thresholds</a:t>
            </a:r>
          </a:p>
        </p:txBody>
      </p:sp>
      <p:pic>
        <p:nvPicPr>
          <p:cNvPr id="8" name="Picture 7" descr="... &lt;strong&gt;PLC&lt;/strong&gt; ABB &lt;strong&gt;PLC&lt;/strong&gt;, &lt;strong&gt;Allen-Bradley PLC's&lt;/strong&gt; Touch panel's supplier AoteWell"/>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l="7276" t="5424" r="7560" b="10895"/>
          <a:stretch/>
        </p:blipFill>
        <p:spPr>
          <a:xfrm>
            <a:off x="5176021" y="171953"/>
            <a:ext cx="1904374" cy="1246500"/>
          </a:xfrm>
          <a:prstGeom prst="rect">
            <a:avLst/>
          </a:prstGeom>
        </p:spPr>
      </p:pic>
      <p:sp>
        <p:nvSpPr>
          <p:cNvPr id="20" name="TextBox 19"/>
          <p:cNvSpPr txBox="1"/>
          <p:nvPr/>
        </p:nvSpPr>
        <p:spPr>
          <a:xfrm>
            <a:off x="6128208" y="2282199"/>
            <a:ext cx="1601529" cy="1200329"/>
          </a:xfrm>
          <a:prstGeom prst="rect">
            <a:avLst/>
          </a:prstGeom>
          <a:noFill/>
        </p:spPr>
        <p:txBody>
          <a:bodyPr wrap="none" rtlCol="0">
            <a:spAutoFit/>
          </a:bodyPr>
          <a:lstStyle/>
          <a:p>
            <a:pPr marL="285750" indent="-285750">
              <a:buFont typeface="Arial" panose="020B0604020202020204" pitchFamily="34" charset="0"/>
              <a:buChar char="•"/>
            </a:pPr>
            <a:r>
              <a:rPr lang="en-US" i="1" dirty="0"/>
              <a:t>Path Loss</a:t>
            </a:r>
          </a:p>
          <a:p>
            <a:pPr marL="285750" indent="-285750">
              <a:buFont typeface="Arial" panose="020B0604020202020204" pitchFamily="34" charset="0"/>
              <a:buChar char="•"/>
            </a:pPr>
            <a:r>
              <a:rPr lang="en-US" i="1" dirty="0"/>
              <a:t>Delays</a:t>
            </a:r>
          </a:p>
          <a:p>
            <a:pPr marL="285750" indent="-285750">
              <a:buFont typeface="Arial" panose="020B0604020202020204" pitchFamily="34" charset="0"/>
              <a:buChar char="•"/>
            </a:pPr>
            <a:r>
              <a:rPr lang="en-US" i="1" dirty="0"/>
              <a:t>Multipath</a:t>
            </a:r>
          </a:p>
          <a:p>
            <a:pPr marL="285750" indent="-285750">
              <a:buFont typeface="Arial" panose="020B0604020202020204" pitchFamily="34" charset="0"/>
              <a:buChar char="•"/>
            </a:pPr>
            <a:r>
              <a:rPr lang="en-US" i="1" dirty="0"/>
              <a:t>Interference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4755" y="4191586"/>
            <a:ext cx="2758312" cy="186942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386388" y="1418453"/>
            <a:ext cx="1414462" cy="369332"/>
          </a:xfrm>
          <a:prstGeom prst="rect">
            <a:avLst/>
          </a:prstGeom>
          <a:noFill/>
        </p:spPr>
        <p:txBody>
          <a:bodyPr wrap="square" rtlCol="0">
            <a:spAutoFit/>
          </a:bodyPr>
          <a:lstStyle/>
          <a:p>
            <a:pPr algn="ctr"/>
            <a:r>
              <a:rPr lang="en-US" dirty="0"/>
              <a:t>Controller</a:t>
            </a:r>
          </a:p>
        </p:txBody>
      </p:sp>
    </p:spTree>
    <p:extLst>
      <p:ext uri="{BB962C8B-B14F-4D97-AF65-F5344CB8AC3E}">
        <p14:creationId xmlns:p14="http://schemas.microsoft.com/office/powerpoint/2010/main" val="413140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Thesis</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157675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p:txBody>
          <a:bodyPr/>
          <a:lstStyle/>
          <a:p>
            <a:r>
              <a:rPr lang="en-US" dirty="0"/>
              <a:t>Thesis Motivation</a:t>
            </a:r>
          </a:p>
        </p:txBody>
      </p:sp>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p:txBody>
          <a:bodyPr/>
          <a:lstStyle/>
          <a:p>
            <a:pPr marL="0" indent="0">
              <a:buNone/>
            </a:pPr>
            <a:r>
              <a:rPr lang="en-US" dirty="0"/>
              <a:t>Discover practical test and evaluation methods for assessing performance of an industrial workcell thereby improving security, safety, and reliability. </a:t>
            </a:r>
          </a:p>
        </p:txBody>
      </p:sp>
    </p:spTree>
    <p:extLst>
      <p:ext uri="{BB962C8B-B14F-4D97-AF65-F5344CB8AC3E}">
        <p14:creationId xmlns:p14="http://schemas.microsoft.com/office/powerpoint/2010/main" val="989133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55000" lnSpcReduction="20000"/>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p:txBody>
      </p:sp>
    </p:spTree>
    <p:extLst>
      <p:ext uri="{BB962C8B-B14F-4D97-AF65-F5344CB8AC3E}">
        <p14:creationId xmlns:p14="http://schemas.microsoft.com/office/powerpoint/2010/main" val="321804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kern="1200">
                <a:solidFill>
                  <a:schemeClr val="tx1"/>
                </a:solidFill>
                <a:latin typeface="+mj-lt"/>
                <a:ea typeface="+mj-ea"/>
                <a:cs typeface="+mj-cs"/>
              </a:rPr>
              <a:t>About Me</a:t>
            </a:r>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769" b="3"/>
          <a:stretch/>
        </p:blipFill>
        <p:spPr bwMode="auto">
          <a:xfrm>
            <a:off x="480060" y="1457572"/>
            <a:ext cx="3425957" cy="39423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4387515" y="2022601"/>
            <a:ext cx="7161017" cy="4154361"/>
          </a:xfrm>
        </p:spPr>
        <p:txBody>
          <a:bodyPr vert="horz" lIns="91440" tIns="45720" rIns="91440" bIns="45720" rtlCol="0">
            <a:normAutofit/>
          </a:bodyPr>
          <a:lstStyle/>
          <a:p>
            <a:pPr marL="0"/>
            <a:r>
              <a:rPr lang="en-US" sz="1700">
                <a:latin typeface="+mn-lt"/>
                <a:cs typeface="+mn-cs"/>
              </a:rPr>
              <a:t>Richard Candell has over twenty years of experience in telecommunications system engineering with extensive experience in the design and evaluation of wireless communications systems.  Mr. Candell spent twelve years developing, testing, and deploying secure wireless technologies for commercial and defense applications. He served as the lead systems engineer in developing spread spectrum interference cancellation and performance evaluation strategies for satellite ground stations and mobile phased array beam steering transceivers.  He holds patents in successive interference cancellation and transmission burst detection applied to spread-spectrum satellite communications signals. Mr. Candell holds a BS and MS degree in Electrical Engineering from The University of Memphis. He joined the NIST in 2014. His current research interests include the performance impacts of wireless networks on industrial sensing and actuated control applications for mobile robotic, manufacturing, and safety applications. Mr. Candell was the primary contributing author of the Guide to Industrial Wireless Systems Deployments (NIST AMS 300-4) and the chair of the NIST Industrial Wireless System technical working group. </a:t>
            </a:r>
          </a:p>
        </p:txBody>
      </p:sp>
    </p:spTree>
    <p:extLst>
      <p:ext uri="{BB962C8B-B14F-4D97-AF65-F5344CB8AC3E}">
        <p14:creationId xmlns:p14="http://schemas.microsoft.com/office/powerpoint/2010/main" val="22823650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Tree>
    <p:extLst>
      <p:ext uri="{BB962C8B-B14F-4D97-AF65-F5344CB8AC3E}">
        <p14:creationId xmlns:p14="http://schemas.microsoft.com/office/powerpoint/2010/main" val="586901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R. Candell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R. Candell, Y. Liu, and M. Hany, “Wireless User Requirements for the Factory Work-cell,” 2019. </a:t>
            </a:r>
            <a:r>
              <a:rPr lang="en-US" dirty="0" err="1"/>
              <a:t>doi</a:t>
            </a:r>
            <a:r>
              <a:rPr lang="en-US" dirty="0"/>
              <a:t>: https://doi.org/10.6028/NIST.AMS.300-8.</a:t>
            </a:r>
          </a:p>
          <a:p>
            <a:pPr marL="0" indent="0">
              <a:buNone/>
            </a:pPr>
            <a:r>
              <a:rPr lang="en-US" dirty="0"/>
              <a:t>[3]	R. Candell,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R. Candell,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R. Candell,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R. Candell,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Tree>
    <p:extLst>
      <p:ext uri="{BB962C8B-B14F-4D97-AF65-F5344CB8AC3E}">
        <p14:creationId xmlns:p14="http://schemas.microsoft.com/office/powerpoint/2010/main" val="26503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R. Candell,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R. Candell,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R. Candell,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R. Candell,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R. Candell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R. Candell,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Tree>
    <p:extLst>
      <p:ext uri="{BB962C8B-B14F-4D97-AF65-F5344CB8AC3E}">
        <p14:creationId xmlns:p14="http://schemas.microsoft.com/office/powerpoint/2010/main" val="419560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Smart Manufacturing and IIoT</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2102086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a:t>Model of a </a:t>
            </a:r>
            <a:r>
              <a:rPr lang="en-US" dirty="0"/>
              <a:t>cyberphysical system</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0" y="2629691"/>
            <a:ext cx="9144019" cy="2743206"/>
          </a:xfrm>
        </p:spPr>
      </p:pic>
    </p:spTree>
    <p:extLst>
      <p:ext uri="{BB962C8B-B14F-4D97-AF65-F5344CB8AC3E}">
        <p14:creationId xmlns:p14="http://schemas.microsoft.com/office/powerpoint/2010/main" val="1726613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Necessities</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fontScale="85000" lnSpcReduction="10000"/>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p:txBody>
      </p:sp>
    </p:spTree>
    <p:extLst>
      <p:ext uri="{BB962C8B-B14F-4D97-AF65-F5344CB8AC3E}">
        <p14:creationId xmlns:p14="http://schemas.microsoft.com/office/powerpoint/2010/main" val="150881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Technologies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347802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r>
              <a:rPr lang="en-US" dirty="0"/>
              <a:t>Wireless Applicability to Industrial Systems</a:t>
            </a:r>
          </a:p>
        </p:txBody>
      </p:sp>
      <p:pic>
        <p:nvPicPr>
          <p:cNvPr id="2" name="Content Placeholder 1">
            <a:extLst>
              <a:ext uri="{FF2B5EF4-FFF2-40B4-BE49-F238E27FC236}">
                <a16:creationId xmlns:a16="http://schemas.microsoft.com/office/drawing/2014/main" id="{4E91E709-DC58-4A6A-A47B-6375F53AB242}"/>
              </a:ext>
            </a:extLst>
          </p:cNvPr>
          <p:cNvPicPr>
            <a:picLocks noGrp="1" noChangeAspect="1"/>
          </p:cNvPicPr>
          <p:nvPr>
            <p:ph sz="half" idx="1"/>
          </p:nvPr>
        </p:nvPicPr>
        <p:blipFill>
          <a:blip r:embed="rId2"/>
          <a:stretch>
            <a:fillRect/>
          </a:stretch>
        </p:blipFill>
        <p:spPr>
          <a:xfrm>
            <a:off x="1071384" y="1825625"/>
            <a:ext cx="4715232" cy="4351338"/>
          </a:xfrm>
          <a:prstGeom prst="rect">
            <a:avLst/>
          </a:prstGeom>
        </p:spPr>
      </p:pic>
      <p:pic>
        <p:nvPicPr>
          <p:cNvPr id="6" name="Content Placeholder 5">
            <a:extLst>
              <a:ext uri="{FF2B5EF4-FFF2-40B4-BE49-F238E27FC236}">
                <a16:creationId xmlns:a16="http://schemas.microsoft.com/office/drawing/2014/main" id="{F3A3673C-E904-4ACF-84D0-2995E28E5D49}"/>
              </a:ext>
            </a:extLst>
          </p:cNvPr>
          <p:cNvPicPr>
            <a:picLocks noGrp="1" noChangeAspect="1"/>
          </p:cNvPicPr>
          <p:nvPr>
            <p:ph sz="half" idx="2"/>
          </p:nvPr>
        </p:nvPicPr>
        <p:blipFill>
          <a:blip r:embed="rId3"/>
          <a:stretch>
            <a:fillRect/>
          </a:stretch>
        </p:blipFill>
        <p:spPr>
          <a:xfrm>
            <a:off x="6096000" y="2056601"/>
            <a:ext cx="5181600" cy="2556242"/>
          </a:xfrm>
          <a:prstGeom prst="rect">
            <a:avLst/>
          </a:prstGeom>
        </p:spPr>
      </p:pic>
      <p:sp>
        <p:nvSpPr>
          <p:cNvPr id="7" name="Rectangle 6">
            <a:extLst>
              <a:ext uri="{FF2B5EF4-FFF2-40B4-BE49-F238E27FC236}">
                <a16:creationId xmlns:a16="http://schemas.microsoft.com/office/drawing/2014/main" id="{66121392-0A37-4DF1-A94B-0D4DB5C8036D}"/>
              </a:ext>
            </a:extLst>
          </p:cNvPr>
          <p:cNvSpPr/>
          <p:nvPr/>
        </p:nvSpPr>
        <p:spPr>
          <a:xfrm>
            <a:off x="6096000" y="4978756"/>
            <a:ext cx="5181600" cy="1200329"/>
          </a:xfrm>
          <a:prstGeom prst="rect">
            <a:avLst/>
          </a:prstGeom>
        </p:spPr>
        <p:txBody>
          <a:bodyPr wrap="square">
            <a:spAutoFit/>
          </a:bodyPr>
          <a:lstStyle/>
          <a:p>
            <a:r>
              <a:rPr lang="en-US" dirty="0">
                <a:latin typeface="F101"/>
              </a:rPr>
              <a:t>R. Candell and M. Kashef, Industrial wireless: Problem space, success considerations, technologies, and future direction, in 2017 Resilience Week (RWS), Sep. 2017, pp. 133139.</a:t>
            </a:r>
            <a:endParaRPr lang="en-US" dirty="0"/>
          </a:p>
        </p:txBody>
      </p:sp>
    </p:spTree>
    <p:extLst>
      <p:ext uri="{BB962C8B-B14F-4D97-AF65-F5344CB8AC3E}">
        <p14:creationId xmlns:p14="http://schemas.microsoft.com/office/powerpoint/2010/main" val="249888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28C554-620E-4E5D-A331-007865AA86F0}"/>
              </a:ext>
            </a:extLst>
          </p:cNvPr>
          <p:cNvSpPr>
            <a:spLocks noGrp="1"/>
          </p:cNvSpPr>
          <p:nvPr>
            <p:ph type="title"/>
          </p:nvPr>
        </p:nvSpPr>
        <p:spPr/>
        <p:txBody>
          <a:bodyPr/>
          <a:lstStyle/>
          <a:p>
            <a:r>
              <a:rPr lang="en-US" dirty="0"/>
              <a:t>Subsequent Requirements Work</a:t>
            </a:r>
          </a:p>
        </p:txBody>
      </p:sp>
      <p:pic>
        <p:nvPicPr>
          <p:cNvPr id="6" name="Picture 5">
            <a:extLst>
              <a:ext uri="{FF2B5EF4-FFF2-40B4-BE49-F238E27FC236}">
                <a16:creationId xmlns:a16="http://schemas.microsoft.com/office/drawing/2014/main" id="{B6738968-E5E5-4EA0-AF52-5B8C7F60EF14}"/>
              </a:ext>
            </a:extLst>
          </p:cNvPr>
          <p:cNvPicPr>
            <a:picLocks noChangeAspect="1"/>
          </p:cNvPicPr>
          <p:nvPr/>
        </p:nvPicPr>
        <p:blipFill>
          <a:blip r:embed="rId2"/>
          <a:stretch>
            <a:fillRect/>
          </a:stretch>
        </p:blipFill>
        <p:spPr>
          <a:xfrm>
            <a:off x="838200" y="1621771"/>
            <a:ext cx="5821733" cy="4725825"/>
          </a:xfrm>
          <a:prstGeom prst="rect">
            <a:avLst/>
          </a:prstGeom>
        </p:spPr>
      </p:pic>
    </p:spTree>
    <p:extLst>
      <p:ext uri="{BB962C8B-B14F-4D97-AF65-F5344CB8AC3E}">
        <p14:creationId xmlns:p14="http://schemas.microsoft.com/office/powerpoint/2010/main" val="1995717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314314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Project</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404077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838200" y="365125"/>
            <a:ext cx="3101411" cy="1325563"/>
          </a:xfrm>
        </p:spPr>
        <p:txBody>
          <a:bodyPr/>
          <a:lstStyle/>
          <a:p>
            <a:r>
              <a:rPr lang="en-US"/>
              <a:t>Conceptual </a:t>
            </a:r>
            <a:br>
              <a:rPr lang="en-US"/>
            </a:br>
            <a:r>
              <a:rPr lang="en-US"/>
              <a:t>Diagram</a:t>
            </a:r>
            <a:endParaRPr lang="en-US" dirty="0"/>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2"/>
          <a:stretch>
            <a:fillRect/>
          </a:stretch>
        </p:blipFill>
        <p:spPr>
          <a:xfrm>
            <a:off x="4357877" y="365125"/>
            <a:ext cx="7363792" cy="6061312"/>
          </a:xfrm>
          <a:prstGeom prst="rect">
            <a:avLst/>
          </a:prstGeom>
        </p:spPr>
      </p:pic>
      <p:sp>
        <p:nvSpPr>
          <p:cNvPr id="7" name="Content Placeholder 5">
            <a:extLst>
              <a:ext uri="{FF2B5EF4-FFF2-40B4-BE49-F238E27FC236}">
                <a16:creationId xmlns:a16="http://schemas.microsoft.com/office/drawing/2014/main" id="{A5D1BE2E-006E-43F5-8288-EA2F4CD561A2}"/>
              </a:ext>
            </a:extLst>
          </p:cNvPr>
          <p:cNvSpPr txBox="1">
            <a:spLocks/>
          </p:cNvSpPr>
          <p:nvPr/>
        </p:nvSpPr>
        <p:spPr>
          <a:xfrm>
            <a:off x="838200" y="1962358"/>
            <a:ext cx="334923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Device</a:t>
            </a:r>
          </a:p>
          <a:p>
            <a:pPr lvl="1"/>
            <a:r>
              <a:rPr lang="en-US" sz="2000" dirty="0"/>
              <a:t>Wireless Device</a:t>
            </a:r>
          </a:p>
          <a:p>
            <a:pPr lvl="1"/>
            <a:r>
              <a:rPr lang="en-US" sz="2000" dirty="0"/>
              <a:t>Controller</a:t>
            </a:r>
          </a:p>
          <a:p>
            <a:r>
              <a:rPr lang="en-US" sz="2400" dirty="0"/>
              <a:t>Controller</a:t>
            </a:r>
          </a:p>
          <a:p>
            <a:pPr lvl="1"/>
            <a:r>
              <a:rPr lang="en-US" sz="2000" dirty="0"/>
              <a:t>Robot Controller</a:t>
            </a:r>
          </a:p>
          <a:p>
            <a:pPr lvl="1"/>
            <a:r>
              <a:rPr lang="en-US" sz="2000" dirty="0"/>
              <a:t>PLC</a:t>
            </a:r>
          </a:p>
          <a:p>
            <a:r>
              <a:rPr lang="en-US" sz="2400" dirty="0"/>
              <a:t>Applications</a:t>
            </a:r>
          </a:p>
          <a:p>
            <a:r>
              <a:rPr lang="en-US" sz="2400" dirty="0"/>
              <a:t>IWN</a:t>
            </a:r>
          </a:p>
          <a:p>
            <a:r>
              <a:rPr lang="en-US" sz="2400" dirty="0"/>
              <a:t>Radio Channel</a:t>
            </a:r>
          </a:p>
          <a:p>
            <a:r>
              <a:rPr lang="en-US" sz="2400" dirty="0"/>
              <a:t>Service</a:t>
            </a:r>
          </a:p>
          <a:p>
            <a:r>
              <a:rPr lang="en-US" sz="2400" dirty="0"/>
              <a:t>Constraints</a:t>
            </a:r>
          </a:p>
        </p:txBody>
      </p:sp>
    </p:spTree>
    <p:extLst>
      <p:ext uri="{BB962C8B-B14F-4D97-AF65-F5344CB8AC3E}">
        <p14:creationId xmlns:p14="http://schemas.microsoft.com/office/powerpoint/2010/main" val="59455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255" y="1825625"/>
            <a:ext cx="4181490" cy="4351338"/>
          </a:xfrm>
        </p:spPr>
      </p:pic>
    </p:spTree>
    <p:extLst>
      <p:ext uri="{BB962C8B-B14F-4D97-AF65-F5344CB8AC3E}">
        <p14:creationId xmlns:p14="http://schemas.microsoft.com/office/powerpoint/2010/main" val="3659306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825625"/>
            <a:ext cx="9024081" cy="4351338"/>
          </a:xfrm>
        </p:spPr>
      </p:pic>
    </p:spTree>
    <p:extLst>
      <p:ext uri="{BB962C8B-B14F-4D97-AF65-F5344CB8AC3E}">
        <p14:creationId xmlns:p14="http://schemas.microsoft.com/office/powerpoint/2010/main" val="37146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113640"/>
            <a:ext cx="5003174" cy="3606349"/>
          </a:xfrm>
        </p:spPr>
      </p:pic>
      <p:pic>
        <p:nvPicPr>
          <p:cNvPr id="7" name="Picture 6" descr="A screenshot of a cell phone&#10;&#10;Description automatically generated">
            <a:extLst>
              <a:ext uri="{FF2B5EF4-FFF2-40B4-BE49-F238E27FC236}">
                <a16:creationId xmlns:a16="http://schemas.microsoft.com/office/drawing/2014/main" id="{976EF73C-EAEF-4392-A9DF-760FBB73D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0" y="662116"/>
            <a:ext cx="4292063" cy="2057143"/>
          </a:xfrm>
          <a:prstGeom prst="rect">
            <a:avLst/>
          </a:prstGeom>
        </p:spPr>
      </p:pic>
      <p:pic>
        <p:nvPicPr>
          <p:cNvPr id="9" name="Picture 8">
            <a:extLst>
              <a:ext uri="{FF2B5EF4-FFF2-40B4-BE49-F238E27FC236}">
                <a16:creationId xmlns:a16="http://schemas.microsoft.com/office/drawing/2014/main" id="{A75BCD2F-2A6D-4E04-A199-342C7C6B6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165" y="3075545"/>
            <a:ext cx="4520635" cy="3644444"/>
          </a:xfrm>
          <a:prstGeom prst="rect">
            <a:avLst/>
          </a:prstGeo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512428" cy="1472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p:txBody>
      </p:sp>
    </p:spTree>
    <p:extLst>
      <p:ext uri="{BB962C8B-B14F-4D97-AF65-F5344CB8AC3E}">
        <p14:creationId xmlns:p14="http://schemas.microsoft.com/office/powerpoint/2010/main" val="80780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and Constraints</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413"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Tree>
    <p:extLst>
      <p:ext uri="{BB962C8B-B14F-4D97-AF65-F5344CB8AC3E}">
        <p14:creationId xmlns:p14="http://schemas.microsoft.com/office/powerpoint/2010/main" val="2963731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CD07E-CCC8-406C-83B9-B8C3FE1FB7D4}"/>
              </a:ext>
            </a:extLst>
          </p:cNvPr>
          <p:cNvSpPr>
            <a:spLocks noGrp="1"/>
          </p:cNvSpPr>
          <p:nvPr>
            <p:ph type="title"/>
          </p:nvPr>
        </p:nvSpPr>
        <p:spPr/>
        <p:txBody>
          <a:bodyPr/>
          <a:lstStyle/>
          <a:p>
            <a:r>
              <a:rPr lang="en-US" dirty="0"/>
              <a:t>Industrial Wireless Network (IWN)</a:t>
            </a:r>
          </a:p>
        </p:txBody>
      </p:sp>
      <p:pic>
        <p:nvPicPr>
          <p:cNvPr id="8" name="Content Placeholder 7" descr="A screenshot of a cell phone&#10;&#10;Description automatically generated">
            <a:extLst>
              <a:ext uri="{FF2B5EF4-FFF2-40B4-BE49-F238E27FC236}">
                <a16:creationId xmlns:a16="http://schemas.microsoft.com/office/drawing/2014/main" id="{8D90C1A2-56D8-474F-BE7A-FF84BAC3C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6635" y="2102881"/>
            <a:ext cx="6958730" cy="3796825"/>
          </a:xfrm>
        </p:spPr>
      </p:pic>
    </p:spTree>
    <p:extLst>
      <p:ext uri="{BB962C8B-B14F-4D97-AF65-F5344CB8AC3E}">
        <p14:creationId xmlns:p14="http://schemas.microsoft.com/office/powerpoint/2010/main" val="324931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053C-D181-41E6-8F65-7361D95B8348}"/>
              </a:ext>
            </a:extLst>
          </p:cNvPr>
          <p:cNvSpPr>
            <a:spLocks noGrp="1"/>
          </p:cNvSpPr>
          <p:nvPr>
            <p:ph type="title"/>
          </p:nvPr>
        </p:nvSpPr>
        <p:spPr/>
        <p:txBody>
          <a:bodyPr/>
          <a:lstStyle/>
          <a:p>
            <a:r>
              <a:rPr lang="en-US" dirty="0"/>
              <a:t>Service (of an IWN)</a:t>
            </a:r>
          </a:p>
        </p:txBody>
      </p:sp>
      <p:pic>
        <p:nvPicPr>
          <p:cNvPr id="8" name="Content Placeholder 7" descr="A screenshot of a cell phone&#10;&#10;Description automatically generated">
            <a:extLst>
              <a:ext uri="{FF2B5EF4-FFF2-40B4-BE49-F238E27FC236}">
                <a16:creationId xmlns:a16="http://schemas.microsoft.com/office/drawing/2014/main" id="{EBF5B4C9-AC9A-4185-A262-04F2E986B2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5060" y="1825625"/>
            <a:ext cx="4287880" cy="4351338"/>
          </a:xfrm>
        </p:spPr>
      </p:pic>
      <p:pic>
        <p:nvPicPr>
          <p:cNvPr id="6" name="Content Placeholder 5" descr="A screenshot of a cell phone&#10;&#10;Description automatically generated">
            <a:extLst>
              <a:ext uri="{FF2B5EF4-FFF2-40B4-BE49-F238E27FC236}">
                <a16:creationId xmlns:a16="http://schemas.microsoft.com/office/drawing/2014/main" id="{86C1E2A2-8AC6-4D39-B23B-F48E50AA08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69623"/>
            <a:ext cx="5181600" cy="2663342"/>
          </a:xfrm>
        </p:spPr>
      </p:pic>
    </p:spTree>
    <p:extLst>
      <p:ext uri="{BB962C8B-B14F-4D97-AF65-F5344CB8AC3E}">
        <p14:creationId xmlns:p14="http://schemas.microsoft.com/office/powerpoint/2010/main" val="371970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24BA-FAF7-4A9E-BBA9-AABFB19A5AF1}"/>
              </a:ext>
            </a:extLst>
          </p:cNvPr>
          <p:cNvSpPr>
            <a:spLocks noGrp="1"/>
          </p:cNvSpPr>
          <p:nvPr>
            <p:ph type="title"/>
          </p:nvPr>
        </p:nvSpPr>
        <p:spPr/>
        <p:txBody>
          <a:bodyPr/>
          <a:lstStyle/>
          <a:p>
            <a:r>
              <a:rPr lang="en-US" dirty="0"/>
              <a:t>Clock</a:t>
            </a:r>
          </a:p>
        </p:txBody>
      </p:sp>
      <p:pic>
        <p:nvPicPr>
          <p:cNvPr id="6" name="Content Placeholder 5" descr="A screenshot of a cell phone&#10;&#10;Description automatically generated">
            <a:extLst>
              <a:ext uri="{FF2B5EF4-FFF2-40B4-BE49-F238E27FC236}">
                <a16:creationId xmlns:a16="http://schemas.microsoft.com/office/drawing/2014/main" id="{8E08F11B-AAF9-4DBF-BF9B-8CA43BF750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75135"/>
            <a:ext cx="5181600" cy="3052318"/>
          </a:xfrm>
        </p:spPr>
      </p:pic>
      <p:pic>
        <p:nvPicPr>
          <p:cNvPr id="8" name="Content Placeholder 7" descr="A screenshot of a cell phone&#10;&#10;Description automatically generated">
            <a:extLst>
              <a:ext uri="{FF2B5EF4-FFF2-40B4-BE49-F238E27FC236}">
                <a16:creationId xmlns:a16="http://schemas.microsoft.com/office/drawing/2014/main" id="{0F074184-560E-4ECB-AAD9-34BF1BA4BD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41472"/>
            <a:ext cx="5181600" cy="3119643"/>
          </a:xfrm>
        </p:spPr>
      </p:pic>
    </p:spTree>
    <p:extLst>
      <p:ext uri="{BB962C8B-B14F-4D97-AF65-F5344CB8AC3E}">
        <p14:creationId xmlns:p14="http://schemas.microsoft.com/office/powerpoint/2010/main" val="368766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Tree>
    <p:extLst>
      <p:ext uri="{BB962C8B-B14F-4D97-AF65-F5344CB8AC3E}">
        <p14:creationId xmlns:p14="http://schemas.microsoft.com/office/powerpoint/2010/main" val="19726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Example IBDs of Factory </a:t>
            </a:r>
            <a:r>
              <a:rPr lang="en-US" dirty="0" err="1"/>
              <a:t>Workcells</a:t>
            </a:r>
            <a:endParaRPr lang="en-US" dirty="0"/>
          </a:p>
        </p:txBody>
      </p:sp>
      <p:pic>
        <p:nvPicPr>
          <p:cNvPr id="10" name="Content Placeholder 9" descr="A screenshot of a cell phone&#10;&#10;Description automatically generated">
            <a:extLst>
              <a:ext uri="{FF2B5EF4-FFF2-40B4-BE49-F238E27FC236}">
                <a16:creationId xmlns:a16="http://schemas.microsoft.com/office/drawing/2014/main" id="{011FE362-CC8F-44BE-96DA-318663211B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8220" y="1825625"/>
            <a:ext cx="4161560" cy="4351338"/>
          </a:xfrm>
        </p:spPr>
      </p:pic>
      <p:pic>
        <p:nvPicPr>
          <p:cNvPr id="8" name="Content Placeholder 7" descr="A screenshot of a cell phone&#10;&#10;Description automatically generated">
            <a:extLst>
              <a:ext uri="{FF2B5EF4-FFF2-40B4-BE49-F238E27FC236}">
                <a16:creationId xmlns:a16="http://schemas.microsoft.com/office/drawing/2014/main" id="{2AE72C6B-3DD1-42E3-8E72-221FBACFED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29025"/>
            <a:ext cx="5181600" cy="3744538"/>
          </a:xfrm>
        </p:spPr>
      </p:pic>
    </p:spTree>
    <p:extLst>
      <p:ext uri="{BB962C8B-B14F-4D97-AF65-F5344CB8AC3E}">
        <p14:creationId xmlns:p14="http://schemas.microsoft.com/office/powerpoint/2010/main" val="348267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thumbs.dreamstime.com/z/industrial-robot-sketch-hydraulic-cylinders-40601759.jpg">
            <a:extLst>
              <a:ext uri="{FF2B5EF4-FFF2-40B4-BE49-F238E27FC236}">
                <a16:creationId xmlns:a16="http://schemas.microsoft.com/office/drawing/2014/main" id="{36B897AD-9D5A-4833-9A7F-9A0978885BF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7478566" y="1343690"/>
            <a:ext cx="1273952" cy="12404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intechopen.com/source/html/17801/media/image2_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6" y="1345946"/>
            <a:ext cx="2296746" cy="14727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3963856593"/>
              </p:ext>
            </p:extLst>
          </p:nvPr>
        </p:nvGraphicFramePr>
        <p:xfrm>
          <a:off x="838200" y="2038420"/>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p:cNvSpPr>
            <a:spLocks noGrp="1"/>
          </p:cNvSpPr>
          <p:nvPr>
            <p:ph type="title"/>
          </p:nvPr>
        </p:nvSpPr>
        <p:spPr/>
        <p:txBody>
          <a:bodyPr>
            <a:normAutofit/>
          </a:bodyPr>
          <a:lstStyle/>
          <a:p>
            <a:r>
              <a:rPr lang="en-US" dirty="0"/>
              <a:t>Historical Approach to Research/Guidance</a:t>
            </a:r>
          </a:p>
        </p:txBody>
      </p:sp>
      <p:pic>
        <p:nvPicPr>
          <p:cNvPr id="1028" name="Picture 4" descr="http://www.controleng.com/uploads/RTEmagicC_CTLx_icon_processBROWN_15.jpg.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57719" y="1920220"/>
            <a:ext cx="936126" cy="1014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controleng.com/uploads/RTEmagicC_CTLx_icon_processBROWN_15.jpg.jpg">
            <a:extLst>
              <a:ext uri="{FF2B5EF4-FFF2-40B4-BE49-F238E27FC236}">
                <a16:creationId xmlns:a16="http://schemas.microsoft.com/office/drawing/2014/main" id="{5223D831-EAC0-493C-B400-B9507835545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22305" y="2311666"/>
            <a:ext cx="936126" cy="101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3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 to CPS Discovery</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1716830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dirty="0"/>
              <a:t>Contribution of the GDB Approach</a:t>
            </a:r>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p:txBody>
          <a:bodyPr/>
          <a:lstStyle/>
          <a:p>
            <a:pPr marL="0" indent="0">
              <a:buNone/>
            </a:pPr>
            <a:r>
              <a:rPr lang="en-US" dirty="0"/>
              <a:t>Primary contribution of this component of the thesis is to demonstrate the interconnection between the industrial (wireless) network and physical operations through the modeling and capture of the performance data, the data relationships, and the analysis of physical action performance when network performance is degraded.  The use of the graph database makes that possible. </a:t>
            </a:r>
          </a:p>
        </p:txBody>
      </p:sp>
    </p:spTree>
    <p:extLst>
      <p:ext uri="{BB962C8B-B14F-4D97-AF65-F5344CB8AC3E}">
        <p14:creationId xmlns:p14="http://schemas.microsoft.com/office/powerpoint/2010/main" val="297982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a:blip r:embed="rId2"/>
          <a:stretch>
            <a:fillRect/>
          </a:stretch>
        </p:blipFill>
        <p:spPr>
          <a:xfrm>
            <a:off x="838200" y="2675734"/>
            <a:ext cx="10515600" cy="2651119"/>
          </a:xfrm>
          <a:prstGeom prst="rect">
            <a:avLst/>
          </a:prstGeom>
        </p:spPr>
      </p:pic>
    </p:spTree>
    <p:extLst>
      <p:ext uri="{BB962C8B-B14F-4D97-AF65-F5344CB8AC3E}">
        <p14:creationId xmlns:p14="http://schemas.microsoft.com/office/powerpoint/2010/main" val="253071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192691" y="1825625"/>
            <a:ext cx="5806618" cy="4351338"/>
          </a:xfrm>
          <a:prstGeom prst="rect">
            <a:avLst/>
          </a:prstGeom>
        </p:spPr>
      </p:pic>
    </p:spTree>
    <p:extLst>
      <p:ext uri="{BB962C8B-B14F-4D97-AF65-F5344CB8AC3E}">
        <p14:creationId xmlns:p14="http://schemas.microsoft.com/office/powerpoint/2010/main" val="3737354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19797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29866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29865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29865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0937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0506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1361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26134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149094" y="3537393"/>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36196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1826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0027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1254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4347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39538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16540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1864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3634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4535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19154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1862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1117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49219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4513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19918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2641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37906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3818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37951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2037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5491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15873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29866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398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48759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3529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39244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1697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35974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38960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39307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4168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26386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1335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3955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3891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28586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1660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1335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2093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3960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38595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0645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0506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2260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16991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1867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28009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3101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17945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3947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29019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2840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1124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4241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17237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15678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5549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4172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5398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Tree>
    <p:extLst>
      <p:ext uri="{BB962C8B-B14F-4D97-AF65-F5344CB8AC3E}">
        <p14:creationId xmlns:p14="http://schemas.microsoft.com/office/powerpoint/2010/main" val="3022673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2"/>
          <a:stretch>
            <a:fillRect/>
          </a:stretch>
        </p:blipFill>
        <p:spPr>
          <a:xfrm>
            <a:off x="464058" y="0"/>
            <a:ext cx="11263883" cy="6858000"/>
          </a:xfrm>
          <a:prstGeom prst="rect">
            <a:avLst/>
          </a:prstGeom>
        </p:spPr>
      </p:pic>
    </p:spTree>
    <p:extLst>
      <p:ext uri="{BB962C8B-B14F-4D97-AF65-F5344CB8AC3E}">
        <p14:creationId xmlns:p14="http://schemas.microsoft.com/office/powerpoint/2010/main" val="154395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044" y="54125"/>
            <a:ext cx="9599911" cy="6749750"/>
          </a:xfrm>
          <a:prstGeom prst="rect">
            <a:avLst/>
          </a:prstGeom>
        </p:spPr>
      </p:pic>
    </p:spTree>
    <p:extLst>
      <p:ext uri="{BB962C8B-B14F-4D97-AF65-F5344CB8AC3E}">
        <p14:creationId xmlns:p14="http://schemas.microsoft.com/office/powerpoint/2010/main" val="3996293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idx="1"/>
          </p:nvPr>
        </p:nvSpPr>
        <p:spPr/>
        <p:txBody>
          <a:bodyPr>
            <a:normAutofit/>
          </a:bodyPr>
          <a:lstStyle/>
          <a:p>
            <a:pPr marL="0" indent="0">
              <a:buNone/>
            </a:pPr>
            <a:r>
              <a:rPr lang="en-US" dirty="0"/>
              <a:t>MATCH p=(</a:t>
            </a:r>
            <a:r>
              <a:rPr lang="en-US" dirty="0" err="1"/>
              <a:t>a:Actor</a:t>
            </a:r>
            <a:r>
              <a:rPr lang="en-US" dirty="0"/>
              <a:t> {</a:t>
            </a:r>
          </a:p>
          <a:p>
            <a:pPr marL="0" indent="0">
              <a:buNone/>
            </a:pPr>
            <a:r>
              <a:rPr lang="en-US" dirty="0"/>
              <a:t>  </a:t>
            </a:r>
            <a:r>
              <a:rPr lang="en-US" dirty="0" err="1"/>
              <a:t>name:'Supervisor</a:t>
            </a:r>
            <a:r>
              <a:rPr lang="en-US" dirty="0"/>
              <a:t>'</a:t>
            </a:r>
          </a:p>
          <a:p>
            <a:pPr marL="0" indent="0">
              <a:buNone/>
            </a:pPr>
            <a:r>
              <a:rPr lang="en-US" dirty="0"/>
              <a:t>})--(</a:t>
            </a:r>
            <a:r>
              <a:rPr lang="en-US" dirty="0" err="1"/>
              <a:t>t:Transaction</a:t>
            </a:r>
            <a:r>
              <a:rPr lang="en-US" dirty="0"/>
              <a:t>)--(</a:t>
            </a:r>
            <a:r>
              <a:rPr lang="en-US" dirty="0" err="1"/>
              <a:t>b:Actor</a:t>
            </a:r>
            <a:r>
              <a:rPr lang="en-US" dirty="0"/>
              <a:t>) , p2=(</a:t>
            </a:r>
            <a:r>
              <a:rPr lang="en-US" dirty="0" err="1"/>
              <a:t>m:Message</a:t>
            </a:r>
            <a:r>
              <a:rPr lang="en-US" dirty="0"/>
              <a:t>)--&gt;(t)</a:t>
            </a:r>
          </a:p>
          <a:p>
            <a:pPr marL="0" indent="0">
              <a:buNone/>
            </a:pPr>
            <a:r>
              <a:rPr lang="en-US" dirty="0"/>
              <a:t>WHERE </a:t>
            </a:r>
            <a:r>
              <a:rPr lang="en-US" dirty="0" err="1"/>
              <a:t>t.timeStart</a:t>
            </a:r>
            <a:r>
              <a:rPr lang="en-US" dirty="0"/>
              <a:t>&gt;T AND </a:t>
            </a:r>
            <a:r>
              <a:rPr lang="en-US" dirty="0" err="1"/>
              <a:t>t.timeStop</a:t>
            </a:r>
            <a:r>
              <a:rPr lang="en-US" dirty="0"/>
              <a:t>&lt;T+1</a:t>
            </a:r>
          </a:p>
          <a:p>
            <a:pPr marL="0" indent="0">
              <a:buNone/>
            </a:pPr>
            <a:r>
              <a:rPr lang="en-US" dirty="0"/>
              <a:t>RETURN p, p2</a:t>
            </a:r>
          </a:p>
        </p:txBody>
      </p:sp>
    </p:spTree>
    <p:extLst>
      <p:ext uri="{BB962C8B-B14F-4D97-AF65-F5344CB8AC3E}">
        <p14:creationId xmlns:p14="http://schemas.microsoft.com/office/powerpoint/2010/main" val="4064850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9D344-5FA1-4929-92B7-5DE67011114C}"/>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D14BA5FE-260C-40C4-9915-BCC2F85B3B70}"/>
              </a:ext>
            </a:extLst>
          </p:cNvPr>
          <p:cNvSpPr>
            <a:spLocks noGrp="1"/>
          </p:cNvSpPr>
          <p:nvPr>
            <p:ph idx="1"/>
          </p:nvPr>
        </p:nvSpPr>
        <p:spPr/>
        <p:txBody>
          <a:bodyPr>
            <a:normAutofit fontScale="70000" lnSpcReduction="20000"/>
          </a:bodyPr>
          <a:lstStyle/>
          <a:p>
            <a:pPr marL="0" indent="0">
              <a:buNone/>
            </a:pPr>
            <a:r>
              <a:rPr lang="en-US" dirty="0"/>
              <a:t>MATCH p=(</a:t>
            </a:r>
            <a:r>
              <a:rPr lang="en-US" dirty="0" err="1"/>
              <a:t>a:Actor</a:t>
            </a:r>
            <a:r>
              <a:rPr lang="en-US" dirty="0"/>
              <a:t> {</a:t>
            </a:r>
          </a:p>
          <a:p>
            <a:pPr marL="0" indent="0">
              <a:buNone/>
            </a:pPr>
            <a:r>
              <a:rPr lang="en-US" dirty="0"/>
              <a:t>  </a:t>
            </a:r>
            <a:r>
              <a:rPr lang="en-US" dirty="0" err="1"/>
              <a:t>name:'Supervisor</a:t>
            </a:r>
            <a:r>
              <a:rPr lang="en-US" dirty="0"/>
              <a:t>'</a:t>
            </a:r>
          </a:p>
          <a:p>
            <a:pPr marL="0" indent="0">
              <a:buNone/>
            </a:pPr>
            <a:r>
              <a:rPr lang="en-US" dirty="0"/>
              <a:t>})--&gt;(</a:t>
            </a:r>
            <a:r>
              <a:rPr lang="en-US" dirty="0" err="1"/>
              <a:t>t:Transaction</a:t>
            </a:r>
            <a:r>
              <a:rPr lang="en-US" dirty="0"/>
              <a:t> {</a:t>
            </a:r>
          </a:p>
          <a:p>
            <a:pPr marL="0" indent="0">
              <a:buNone/>
            </a:pPr>
            <a:r>
              <a:rPr lang="en-US" dirty="0"/>
              <a:t>  </a:t>
            </a:r>
            <a:r>
              <a:rPr lang="en-US" dirty="0" err="1"/>
              <a:t>timeStart:Ts</a:t>
            </a:r>
            <a:endParaRPr lang="en-US" dirty="0"/>
          </a:p>
          <a:p>
            <a:pPr marL="0" indent="0">
              <a:buNone/>
            </a:pPr>
            <a:r>
              <a:rPr lang="en-US" dirty="0"/>
              <a:t>})&lt;--(</a:t>
            </a:r>
            <a:r>
              <a:rPr lang="en-US" dirty="0" err="1"/>
              <a:t>b:Actor</a:t>
            </a:r>
            <a:r>
              <a:rPr lang="en-US" dirty="0"/>
              <a:t> {</a:t>
            </a:r>
          </a:p>
          <a:p>
            <a:pPr marL="0" indent="0">
              <a:buNone/>
            </a:pPr>
            <a:r>
              <a:rPr lang="en-US" dirty="0"/>
              <a:t>  name:"CNC-1"</a:t>
            </a:r>
          </a:p>
          <a:p>
            <a:pPr marL="0" indent="0">
              <a:buNone/>
            </a:pPr>
            <a:r>
              <a:rPr lang="en-US" dirty="0"/>
              <a:t>})</a:t>
            </a:r>
          </a:p>
          <a:p>
            <a:pPr marL="0" indent="0">
              <a:buNone/>
            </a:pPr>
            <a:r>
              <a:rPr lang="en-US" dirty="0"/>
              <a:t>WITH p, a, b, t</a:t>
            </a:r>
          </a:p>
          <a:p>
            <a:pPr marL="0" indent="0">
              <a:buNone/>
            </a:pPr>
            <a:r>
              <a:rPr lang="en-US" dirty="0"/>
              <a:t>MATCH p1=(a)--&gt;(</a:t>
            </a:r>
            <a:r>
              <a:rPr lang="en-US" dirty="0" err="1"/>
              <a:t>m:Message</a:t>
            </a:r>
            <a:r>
              <a:rPr lang="en-US" dirty="0"/>
              <a:t>)&lt;--(b), p2=(m)--&gt;(t), p3=(a)-[:HAS]-(), p4=(a)&lt;-[:COLOCATED_WITH]-()-[:PRODUCED]-&gt;(</a:t>
            </a:r>
            <a:r>
              <a:rPr lang="en-US" dirty="0" err="1"/>
              <a:t>q:QoSReport</a:t>
            </a:r>
            <a:r>
              <a:rPr lang="en-US" dirty="0"/>
              <a:t>), p5=(a)-[:CONNECTED_THROUGH]-(), p6=(b)-[:HAS]-(), p7=(b)-[:CONNECTED_THROUGH]-()</a:t>
            </a:r>
          </a:p>
          <a:p>
            <a:pPr marL="0" indent="0">
              <a:buNone/>
            </a:pPr>
            <a:r>
              <a:rPr lang="en-US" dirty="0"/>
              <a:t>WHERE </a:t>
            </a:r>
            <a:r>
              <a:rPr lang="en-US" dirty="0" err="1"/>
              <a:t>q.time</a:t>
            </a:r>
            <a:r>
              <a:rPr lang="en-US" dirty="0"/>
              <a:t>&gt;</a:t>
            </a:r>
            <a:r>
              <a:rPr lang="en-US" dirty="0" err="1"/>
              <a:t>t.timeStart</a:t>
            </a:r>
            <a:r>
              <a:rPr lang="en-US" dirty="0"/>
              <a:t> AND </a:t>
            </a:r>
            <a:r>
              <a:rPr lang="en-US" dirty="0" err="1"/>
              <a:t>q.time</a:t>
            </a:r>
            <a:r>
              <a:rPr lang="en-US" dirty="0"/>
              <a:t>&lt;</a:t>
            </a:r>
            <a:r>
              <a:rPr lang="en-US" dirty="0" err="1"/>
              <a:t>t.timeStop</a:t>
            </a:r>
            <a:endParaRPr lang="en-US" dirty="0"/>
          </a:p>
          <a:p>
            <a:pPr marL="0" indent="0">
              <a:buNone/>
            </a:pPr>
            <a:r>
              <a:rPr lang="en-US" dirty="0"/>
              <a:t>RETURN p, p1, p2, p3, p4, p5, p6, p7</a:t>
            </a:r>
          </a:p>
        </p:txBody>
      </p:sp>
    </p:spTree>
    <p:extLst>
      <p:ext uri="{BB962C8B-B14F-4D97-AF65-F5344CB8AC3E}">
        <p14:creationId xmlns:p14="http://schemas.microsoft.com/office/powerpoint/2010/main" val="3919437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p:txBody>
          <a:bodyPr/>
          <a:lstStyle/>
          <a:p>
            <a:pPr algn="ctr"/>
            <a:r>
              <a:rPr lang="en-US" dirty="0"/>
              <a:t>Wired Performance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13322" y="31159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p:txBody>
          <a:bodyPr/>
          <a:lstStyle/>
          <a:p>
            <a:pPr algn="ctr"/>
            <a:r>
              <a:rPr lang="en-US" dirty="0"/>
              <a:t>Wireless with 2-Stream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58434" y="3115974"/>
            <a:ext cx="3410719" cy="2462789"/>
          </a:xfrm>
        </p:spPr>
      </p:pic>
    </p:spTree>
    <p:extLst>
      <p:ext uri="{BB962C8B-B14F-4D97-AF65-F5344CB8AC3E}">
        <p14:creationId xmlns:p14="http://schemas.microsoft.com/office/powerpoint/2010/main" val="290908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Collaborators: Past and Present</a:t>
            </a:r>
          </a:p>
        </p:txBody>
      </p:sp>
      <p:sp>
        <p:nvSpPr>
          <p:cNvPr id="5" name="Slide Number Placeholder 4"/>
          <p:cNvSpPr>
            <a:spLocks noGrp="1"/>
          </p:cNvSpPr>
          <p:nvPr>
            <p:ph type="sldNum" sz="quarter" idx="12"/>
          </p:nvPr>
        </p:nvSpPr>
        <p:spPr/>
        <p:txBody>
          <a:bodyPr/>
          <a:lstStyle/>
          <a:p>
            <a:fld id="{4ADE0CFD-01BE-364D-933E-9BB6EAD6A48F}" type="slidenum">
              <a:rPr lang="en-US" smtClean="0"/>
              <a:t>5</a:t>
            </a:fld>
            <a:endParaRPr lang="en-US"/>
          </a:p>
        </p:txBody>
      </p:sp>
      <p:sp>
        <p:nvSpPr>
          <p:cNvPr id="4" name="Footer Placeholder 3"/>
          <p:cNvSpPr>
            <a:spLocks noGrp="1"/>
          </p:cNvSpPr>
          <p:nvPr>
            <p:ph type="ftr" sz="quarter" idx="4294967295"/>
          </p:nvPr>
        </p:nvSpPr>
        <p:spPr>
          <a:xfrm>
            <a:off x="0" y="6356350"/>
            <a:ext cx="4114800" cy="365125"/>
          </a:xfrm>
        </p:spPr>
        <p:txBody>
          <a:bodyPr/>
          <a:lstStyle/>
          <a:p>
            <a:r>
              <a:rPr lang="en-US"/>
              <a:t>NRC Review Panel 2017</a:t>
            </a:r>
            <a:endParaRPr lang="en-US" dirty="0"/>
          </a:p>
        </p:txBody>
      </p:sp>
      <p:pic>
        <p:nvPicPr>
          <p:cNvPr id="1026" name="Picture 2" descr="https://upload.wikimedia.org/wikipedia/commons/thumb/8/86/Chevron_Logo.svg/1200px-Chevron_Logo.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6824" y="1723387"/>
            <a:ext cx="768116" cy="8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d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450" y="1927400"/>
            <a:ext cx="1402849" cy="526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2.isa.org/uploadedImages/Content/News_and_Press_Releases/Media_Resources/Logo_Usage/Logo_Artwork/ISA1ColorPos.gi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752" y="3674837"/>
            <a:ext cx="989335" cy="933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econ2013.org/images/logo_ies.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17277" y="3856998"/>
            <a:ext cx="846936" cy="568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eee-ims.org/sites/ieee-ims.org/files/images/I%26M_IEEE_layers_blue.jp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86731" y="3923359"/>
            <a:ext cx="1282491" cy="4360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EEE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9219" y="3903084"/>
            <a:ext cx="1469986" cy="47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oeing logo 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033" y="1932814"/>
            <a:ext cx="2588736" cy="6411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versity of Maryland"/>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1712" y="4722599"/>
            <a:ext cx="1152492" cy="1152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Michigan seal.sv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46849" y="4692638"/>
            <a:ext cx="1212415" cy="12124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versity of Delaware Seal.sv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51909" y="4676844"/>
            <a:ext cx="1244003" cy="1244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f/f2/Logo_Phoenix_Contact.jpg"/>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5858" y="1790169"/>
            <a:ext cx="1424717" cy="68386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kogawa company logo.pn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5134" y="1960603"/>
            <a:ext cx="2634938" cy="523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5"/>
          <a:stretch>
            <a:fillRect/>
          </a:stretch>
        </p:blipFill>
        <p:spPr>
          <a:xfrm>
            <a:off x="9104133" y="2920510"/>
            <a:ext cx="1333500" cy="571500"/>
          </a:xfrm>
          <a:prstGeom prst="rect">
            <a:avLst/>
          </a:prstGeom>
        </p:spPr>
      </p:pic>
      <p:pic>
        <p:nvPicPr>
          <p:cNvPr id="2050" name="Picture 2" descr="https://pbs.twimg.com/profile_images/597147781443100672/Pe-4tXtm.jpg"/>
          <p:cNvPicPr>
            <a:picLocks noChangeAspect="1" noChangeArrowheads="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t="18531" b="23674"/>
          <a:stretch/>
        </p:blipFill>
        <p:spPr bwMode="auto">
          <a:xfrm>
            <a:off x="6814341" y="2827388"/>
            <a:ext cx="1301606" cy="752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oneywell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37992" y="3061976"/>
            <a:ext cx="2351247" cy="45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ation Technology Laboratory Logo"/>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69612" y="4816009"/>
            <a:ext cx="20955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TL Logo"/>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689923" y="4839864"/>
            <a:ext cx="2539492" cy="946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intel logo">
            <a:extLst>
              <a:ext uri="{FF2B5EF4-FFF2-40B4-BE49-F238E27FC236}">
                <a16:creationId xmlns:a16="http://schemas.microsoft.com/office/drawing/2014/main" id="{5CE6013A-A4D5-4794-B4E1-498B8D3920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15" y="2788821"/>
            <a:ext cx="1553256" cy="10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4236038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endParaRPr lang="en-US"/>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9094" y="2087515"/>
            <a:ext cx="5873812" cy="4405360"/>
          </a:xfrm>
        </p:spPr>
      </p:pic>
    </p:spTree>
    <p:extLst>
      <p:ext uri="{BB962C8B-B14F-4D97-AF65-F5344CB8AC3E}">
        <p14:creationId xmlns:p14="http://schemas.microsoft.com/office/powerpoint/2010/main" val="3671405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4292" y="1825625"/>
            <a:ext cx="5083415" cy="4351338"/>
          </a:xfrm>
        </p:spPr>
      </p:pic>
    </p:spTree>
    <p:extLst>
      <p:ext uri="{BB962C8B-B14F-4D97-AF65-F5344CB8AC3E}">
        <p14:creationId xmlns:p14="http://schemas.microsoft.com/office/powerpoint/2010/main" val="688315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p:txBody>
          <a:bodyPr/>
          <a:lstStyle/>
          <a:p>
            <a:endParaRPr lang="en-US"/>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0196" y="2629691"/>
            <a:ext cx="3657607" cy="2743206"/>
          </a:xfrm>
        </p:spPr>
      </p:pic>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91513" y="2629807"/>
            <a:ext cx="2742973" cy="2742973"/>
          </a:xfrm>
        </p:spPr>
      </p:pic>
    </p:spTree>
    <p:extLst>
      <p:ext uri="{BB962C8B-B14F-4D97-AF65-F5344CB8AC3E}">
        <p14:creationId xmlns:p14="http://schemas.microsoft.com/office/powerpoint/2010/main" val="3058738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endParaRPr lang="en-US"/>
          </a:p>
        </p:txBody>
      </p:sp>
      <p:pic>
        <p:nvPicPr>
          <p:cNvPr id="8" name="Content Placeholder 7" descr="A picture containing pencil&#10;&#10;Description automatically generated">
            <a:extLst>
              <a:ext uri="{FF2B5EF4-FFF2-40B4-BE49-F238E27FC236}">
                <a16:creationId xmlns:a16="http://schemas.microsoft.com/office/drawing/2014/main" id="{3DA0021A-E9C7-470E-932B-92E9C6610F3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0775" y="2128507"/>
            <a:ext cx="4048456" cy="4048456"/>
          </a:xfrm>
        </p:spPr>
      </p:pic>
      <p:sp>
        <p:nvSpPr>
          <p:cNvPr id="6" name="Content Placeholder 5">
            <a:extLst>
              <a:ext uri="{FF2B5EF4-FFF2-40B4-BE49-F238E27FC236}">
                <a16:creationId xmlns:a16="http://schemas.microsoft.com/office/drawing/2014/main" id="{4EFBCC42-F66F-4A6A-B3A6-D0D25419524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349295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endParaRPr lang="en-US"/>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sp>
        <p:nvSpPr>
          <p:cNvPr id="6" name="Content Placeholder 5">
            <a:extLst>
              <a:ext uri="{FF2B5EF4-FFF2-40B4-BE49-F238E27FC236}">
                <a16:creationId xmlns:a16="http://schemas.microsoft.com/office/drawing/2014/main" id="{6C32A4A8-55AF-4273-A03F-77399DACB4A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73336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F16F7A3-E8F3-4D85-A352-8F9FAB067DE8}"/>
              </a:ext>
            </a:extLst>
          </p:cNvPr>
          <p:cNvPicPr>
            <a:picLocks noChangeAspect="1"/>
          </p:cNvPicPr>
          <p:nvPr/>
        </p:nvPicPr>
        <p:blipFill>
          <a:blip r:embed="rId2"/>
          <a:stretch>
            <a:fillRect/>
          </a:stretch>
        </p:blipFill>
        <p:spPr>
          <a:xfrm>
            <a:off x="1092393" y="1872875"/>
            <a:ext cx="10007214" cy="4620000"/>
          </a:xfrm>
          <a:prstGeom prst="rect">
            <a:avLst/>
          </a:prstGeom>
        </p:spPr>
      </p:pic>
    </p:spTree>
    <p:extLst>
      <p:ext uri="{BB962C8B-B14F-4D97-AF65-F5344CB8AC3E}">
        <p14:creationId xmlns:p14="http://schemas.microsoft.com/office/powerpoint/2010/main" val="109857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Initial Results Against Segment Size, M</a:t>
            </a:r>
          </a:p>
        </p:txBody>
      </p:sp>
      <p:pic>
        <p:nvPicPr>
          <p:cNvPr id="4" name="Content Placeholder 3">
            <a:extLst>
              <a:ext uri="{FF2B5EF4-FFF2-40B4-BE49-F238E27FC236}">
                <a16:creationId xmlns:a16="http://schemas.microsoft.com/office/drawing/2014/main" id="{4D81E926-287B-4CE3-8072-B2F62E0EE2C8}"/>
              </a:ext>
            </a:extLst>
          </p:cNvPr>
          <p:cNvPicPr>
            <a:picLocks noGrp="1" noChangeAspect="1"/>
          </p:cNvPicPr>
          <p:nvPr>
            <p:ph idx="1"/>
          </p:nvPr>
        </p:nvPicPr>
        <p:blipFill>
          <a:blip r:embed="rId2"/>
          <a:stretch>
            <a:fillRect/>
          </a:stretch>
        </p:blipFill>
        <p:spPr>
          <a:xfrm>
            <a:off x="2412329" y="1611979"/>
            <a:ext cx="7207106" cy="4737545"/>
          </a:xfrm>
          <a:prstGeom prst="rect">
            <a:avLst/>
          </a:prstGeom>
        </p:spPr>
      </p:pic>
    </p:spTree>
    <p:extLst>
      <p:ext uri="{BB962C8B-B14F-4D97-AF65-F5344CB8AC3E}">
        <p14:creationId xmlns:p14="http://schemas.microsoft.com/office/powerpoint/2010/main" val="3492308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lstStyle/>
          <a:p>
            <a:r>
              <a:rPr lang="en-US" dirty="0"/>
              <a:t>Random Forest - definition</a:t>
            </a:r>
          </a:p>
          <a:p>
            <a:endParaRPr lang="en-US" dirty="0"/>
          </a:p>
        </p:txBody>
      </p:sp>
    </p:spTree>
    <p:extLst>
      <p:ext uri="{BB962C8B-B14F-4D97-AF65-F5344CB8AC3E}">
        <p14:creationId xmlns:p14="http://schemas.microsoft.com/office/powerpoint/2010/main" val="2106259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CB462-DA12-4613-A9CD-F89CCF34EF47}"/>
              </a:ext>
            </a:extLst>
          </p:cNvPr>
          <p:cNvSpPr>
            <a:spLocks noGrp="1"/>
          </p:cNvSpPr>
          <p:nvPr>
            <p:ph type="title"/>
          </p:nvPr>
        </p:nvSpPr>
        <p:spPr>
          <a:xfrm>
            <a:off x="838200" y="365125"/>
            <a:ext cx="4238002" cy="1325563"/>
          </a:xfrm>
        </p:spPr>
        <p:txBody>
          <a:bodyPr/>
          <a:lstStyle/>
          <a:p>
            <a:r>
              <a:rPr lang="en-US" dirty="0"/>
              <a:t>Subsequent Comparisons</a:t>
            </a:r>
          </a:p>
        </p:txBody>
      </p:sp>
      <p:pic>
        <p:nvPicPr>
          <p:cNvPr id="4" name="Content Placeholder 3">
            <a:extLst>
              <a:ext uri="{FF2B5EF4-FFF2-40B4-BE49-F238E27FC236}">
                <a16:creationId xmlns:a16="http://schemas.microsoft.com/office/drawing/2014/main" id="{4E32AFAE-C53E-4F32-A80D-B70E4E12AE68}"/>
              </a:ext>
            </a:extLst>
          </p:cNvPr>
          <p:cNvPicPr>
            <a:picLocks noGrp="1" noChangeAspect="1"/>
          </p:cNvPicPr>
          <p:nvPr>
            <p:ph idx="1"/>
          </p:nvPr>
        </p:nvPicPr>
        <p:blipFill>
          <a:blip r:embed="rId2"/>
          <a:stretch>
            <a:fillRect/>
          </a:stretch>
        </p:blipFill>
        <p:spPr>
          <a:xfrm>
            <a:off x="4638723" y="855128"/>
            <a:ext cx="7008954" cy="5147743"/>
          </a:xfrm>
          <a:prstGeom prst="rect">
            <a:avLst/>
          </a:prstGeom>
        </p:spPr>
      </p:pic>
    </p:spTree>
    <p:extLst>
      <p:ext uri="{BB962C8B-B14F-4D97-AF65-F5344CB8AC3E}">
        <p14:creationId xmlns:p14="http://schemas.microsoft.com/office/powerpoint/2010/main" val="396905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Working Group Established</a:t>
            </a:r>
          </a:p>
        </p:txBody>
      </p:sp>
      <p:sp>
        <p:nvSpPr>
          <p:cNvPr id="6" name="Content Placeholder 5"/>
          <p:cNvSpPr>
            <a:spLocks noGrp="1"/>
          </p:cNvSpPr>
          <p:nvPr>
            <p:ph sz="half" idx="1"/>
          </p:nvPr>
        </p:nvSpPr>
        <p:spPr/>
        <p:txBody>
          <a:bodyPr/>
          <a:lstStyle/>
          <a:p>
            <a:r>
              <a:rPr lang="en-US" dirty="0"/>
              <a:t>IEEE Sensors Applications Symposium</a:t>
            </a:r>
          </a:p>
          <a:p>
            <a:r>
              <a:rPr lang="en-US" dirty="0"/>
              <a:t>Established March 13, 2017</a:t>
            </a:r>
          </a:p>
          <a:p>
            <a:r>
              <a:rPr lang="en-US" dirty="0"/>
              <a:t>Key Participants at the time</a:t>
            </a:r>
          </a:p>
          <a:p>
            <a:pPr lvl="1"/>
            <a:r>
              <a:rPr lang="en-US" dirty="0"/>
              <a:t>Boeing</a:t>
            </a:r>
          </a:p>
          <a:p>
            <a:pPr lvl="1"/>
            <a:r>
              <a:rPr lang="en-US" dirty="0"/>
              <a:t>ABB</a:t>
            </a:r>
          </a:p>
          <a:p>
            <a:pPr lvl="1"/>
            <a:r>
              <a:rPr lang="en-US" dirty="0"/>
              <a:t>IEEE</a:t>
            </a:r>
          </a:p>
          <a:p>
            <a:pPr lvl="1"/>
            <a:r>
              <a:rPr lang="en-US" dirty="0"/>
              <a:t>ISA</a:t>
            </a:r>
          </a:p>
          <a:p>
            <a:pPr lvl="1"/>
            <a:r>
              <a:rPr lang="en-US" dirty="0"/>
              <a:t>NIST</a:t>
            </a:r>
          </a:p>
        </p:txBody>
      </p:sp>
      <p:pic>
        <p:nvPicPr>
          <p:cNvPr id="8" name="Content Placeholder 7"/>
          <p:cNvPicPr>
            <a:picLocks noGrp="1" noChangeAspect="1"/>
          </p:cNvPicPr>
          <p:nvPr>
            <p:ph sz="half" idx="2"/>
          </p:nvPr>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16473" t="29922" r="28720"/>
          <a:stretch/>
        </p:blipFill>
        <p:spPr>
          <a:xfrm>
            <a:off x="6019800" y="2042890"/>
            <a:ext cx="5445674" cy="3916807"/>
          </a:xfrm>
          <a:prstGeom prst="rect">
            <a:avLst/>
          </a:prstGeom>
        </p:spPr>
      </p:pic>
      <p:sp>
        <p:nvSpPr>
          <p:cNvPr id="5" name="Slide Number Placeholder 4"/>
          <p:cNvSpPr>
            <a:spLocks noGrp="1"/>
          </p:cNvSpPr>
          <p:nvPr>
            <p:ph type="sldNum" sz="quarter" idx="12"/>
          </p:nvPr>
        </p:nvSpPr>
        <p:spPr/>
        <p:txBody>
          <a:bodyPr/>
          <a:lstStyle/>
          <a:p>
            <a:fld id="{4ADE0CFD-01BE-364D-933E-9BB6EAD6A48F}" type="slidenum">
              <a:rPr lang="en-US" smtClean="0"/>
              <a:t>6</a:t>
            </a:fld>
            <a:endParaRPr lang="en-US"/>
          </a:p>
        </p:txBody>
      </p:sp>
    </p:spTree>
    <p:extLst>
      <p:ext uri="{BB962C8B-B14F-4D97-AF65-F5344CB8AC3E}">
        <p14:creationId xmlns:p14="http://schemas.microsoft.com/office/powerpoint/2010/main" val="8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2"/>
          <a:stretch>
            <a:fillRect/>
          </a:stretch>
        </p:blipFill>
        <p:spPr>
          <a:xfrm>
            <a:off x="838200" y="2379049"/>
            <a:ext cx="5181600" cy="3244489"/>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3"/>
          <a:stretch>
            <a:fillRect/>
          </a:stretch>
        </p:blipFill>
        <p:spPr>
          <a:xfrm>
            <a:off x="6172200" y="2354310"/>
            <a:ext cx="5181600" cy="3293968"/>
          </a:xfrm>
          <a:prstGeom prst="rect">
            <a:avLst/>
          </a:prstGeom>
        </p:spPr>
      </p:pic>
    </p:spTree>
    <p:extLst>
      <p:ext uri="{BB962C8B-B14F-4D97-AF65-F5344CB8AC3E}">
        <p14:creationId xmlns:p14="http://schemas.microsoft.com/office/powerpoint/2010/main" val="387406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Thoughts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29 September 2020</a:t>
            </a:r>
          </a:p>
          <a:p>
            <a:r>
              <a:rPr lang="en-US" dirty="0"/>
              <a:t>Richard Candell</a:t>
            </a:r>
          </a:p>
        </p:txBody>
      </p:sp>
    </p:spTree>
    <p:extLst>
      <p:ext uri="{BB962C8B-B14F-4D97-AF65-F5344CB8AC3E}">
        <p14:creationId xmlns:p14="http://schemas.microsoft.com/office/powerpoint/2010/main" val="86049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0815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C9893-95A6-451B-9869-D06B3128D755}"/>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19C919D-6122-416E-944D-269FE6C158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5291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36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781925" y="3908490"/>
            <a:ext cx="4114098" cy="2314180"/>
          </a:xfrm>
          <a:prstGeom prst="rect">
            <a:avLst/>
          </a:prstGeom>
        </p:spPr>
      </p:pic>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781925" y="712350"/>
            <a:ext cx="4114098" cy="3067941"/>
          </a:xfrm>
        </p:spPr>
      </p:pic>
      <p:sp>
        <p:nvSpPr>
          <p:cNvPr id="2" name="Title 1"/>
          <p:cNvSpPr>
            <a:spLocks noGrp="1"/>
          </p:cNvSpPr>
          <p:nvPr>
            <p:ph type="title"/>
          </p:nvPr>
        </p:nvSpPr>
        <p:spPr/>
        <p:txBody>
          <a:bodyPr/>
          <a:lstStyle/>
          <a:p>
            <a:r>
              <a:rPr lang="en-US" dirty="0"/>
              <a:t>Measurement Campaigns</a:t>
            </a:r>
          </a:p>
        </p:txBody>
      </p:sp>
      <p:sp>
        <p:nvSpPr>
          <p:cNvPr id="5" name="Slide Number Placeholder 4"/>
          <p:cNvSpPr>
            <a:spLocks noGrp="1"/>
          </p:cNvSpPr>
          <p:nvPr>
            <p:ph type="sldNum" sz="quarter" idx="12"/>
          </p:nvPr>
        </p:nvSpPr>
        <p:spPr/>
        <p:txBody>
          <a:bodyPr/>
          <a:lstStyle/>
          <a:p>
            <a:fld id="{4ADE0CFD-01BE-364D-933E-9BB6EAD6A48F}" type="slidenum">
              <a:rPr lang="en-US" smtClean="0"/>
              <a:t>7</a:t>
            </a:fld>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9" y="1690688"/>
            <a:ext cx="6546213" cy="4335803"/>
          </a:xfrm>
          <a:prstGeom prst="rect">
            <a:avLst/>
          </a:prstGeom>
        </p:spPr>
      </p:pic>
      <p:sp>
        <p:nvSpPr>
          <p:cNvPr id="9" name="TextBox 8"/>
          <p:cNvSpPr txBox="1"/>
          <p:nvPr/>
        </p:nvSpPr>
        <p:spPr>
          <a:xfrm>
            <a:off x="3342838" y="1728159"/>
            <a:ext cx="3924300" cy="584775"/>
          </a:xfrm>
          <a:prstGeom prst="rect">
            <a:avLst/>
          </a:prstGeom>
          <a:noFill/>
        </p:spPr>
        <p:txBody>
          <a:bodyPr wrap="square" rtlCol="0">
            <a:spAutoFit/>
          </a:bodyPr>
          <a:lstStyle/>
          <a:p>
            <a:pPr algn="ctr"/>
            <a:r>
              <a:rPr lang="en-US" sz="3200" dirty="0">
                <a:solidFill>
                  <a:srgbClr val="FFFF00"/>
                </a:solidFill>
              </a:rPr>
              <a:t>Boulder Steam Plant</a:t>
            </a:r>
          </a:p>
        </p:txBody>
      </p:sp>
      <p:sp>
        <p:nvSpPr>
          <p:cNvPr id="10" name="TextBox 9"/>
          <p:cNvSpPr txBox="1"/>
          <p:nvPr/>
        </p:nvSpPr>
        <p:spPr>
          <a:xfrm>
            <a:off x="9529412" y="1243354"/>
            <a:ext cx="2171700" cy="523220"/>
          </a:xfrm>
          <a:prstGeom prst="rect">
            <a:avLst/>
          </a:prstGeom>
          <a:noFill/>
        </p:spPr>
        <p:txBody>
          <a:bodyPr wrap="square" rtlCol="0">
            <a:spAutoFit/>
          </a:bodyPr>
          <a:lstStyle/>
          <a:p>
            <a:pPr algn="ctr"/>
            <a:r>
              <a:rPr lang="en-US" sz="2800" dirty="0">
                <a:solidFill>
                  <a:srgbClr val="FFFF00"/>
                </a:solidFill>
              </a:rPr>
              <a:t>Auto Factory</a:t>
            </a:r>
          </a:p>
        </p:txBody>
      </p:sp>
      <p:sp>
        <p:nvSpPr>
          <p:cNvPr id="13" name="TextBox 12"/>
          <p:cNvSpPr txBox="1"/>
          <p:nvPr/>
        </p:nvSpPr>
        <p:spPr>
          <a:xfrm>
            <a:off x="7496175" y="5268563"/>
            <a:ext cx="2171700" cy="954107"/>
          </a:xfrm>
          <a:prstGeom prst="rect">
            <a:avLst/>
          </a:prstGeom>
          <a:noFill/>
        </p:spPr>
        <p:txBody>
          <a:bodyPr wrap="square" rtlCol="0">
            <a:spAutoFit/>
          </a:bodyPr>
          <a:lstStyle/>
          <a:p>
            <a:pPr algn="ctr"/>
            <a:r>
              <a:rPr lang="en-US" sz="2800" dirty="0">
                <a:solidFill>
                  <a:srgbClr val="FFFF00"/>
                </a:solidFill>
              </a:rPr>
              <a:t>Machine Shop</a:t>
            </a:r>
          </a:p>
        </p:txBody>
      </p:sp>
    </p:spTree>
    <p:extLst>
      <p:ext uri="{BB962C8B-B14F-4D97-AF65-F5344CB8AC3E}">
        <p14:creationId xmlns:p14="http://schemas.microsoft.com/office/powerpoint/2010/main" val="19457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277443" y="1690688"/>
            <a:ext cx="6527007" cy="435133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Cart-based Measurements</a:t>
            </a:r>
          </a:p>
        </p:txBody>
      </p:sp>
      <p:sp>
        <p:nvSpPr>
          <p:cNvPr id="5" name="Slide Number Placeholder 4"/>
          <p:cNvSpPr>
            <a:spLocks noGrp="1"/>
          </p:cNvSpPr>
          <p:nvPr>
            <p:ph type="sldNum" sz="quarter" idx="12"/>
          </p:nvPr>
        </p:nvSpPr>
        <p:spPr/>
        <p:txBody>
          <a:bodyPr/>
          <a:lstStyle/>
          <a:p>
            <a:fld id="{4ADE0CFD-01BE-364D-933E-9BB6EAD6A48F}" type="slidenum">
              <a:rPr lang="en-US" smtClean="0"/>
              <a:t>8</a:t>
            </a:fld>
            <a:endParaRPr lang="en-US"/>
          </a:p>
        </p:txBody>
      </p:sp>
      <p:pic>
        <p:nvPicPr>
          <p:cNvPr id="8" name="Picture 7"/>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l="31987"/>
          <a:stretch/>
        </p:blipFill>
        <p:spPr>
          <a:xfrm>
            <a:off x="475750" y="1690688"/>
            <a:ext cx="4439243"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4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7538" y="1582738"/>
            <a:ext cx="8358188" cy="4351338"/>
          </a:xfrm>
        </p:spPr>
        <p:txBody>
          <a:bodyPr>
            <a:normAutofit lnSpcReduction="10000"/>
          </a:bodyPr>
          <a:lstStyle/>
          <a:p>
            <a:pPr lvl="0"/>
            <a:r>
              <a:rPr lang="en-US" b="1" dirty="0"/>
              <a:t>Track 1: Provide Guidance to Industry</a:t>
            </a:r>
            <a:br>
              <a:rPr lang="en-US" dirty="0"/>
            </a:br>
            <a:r>
              <a:rPr lang="en-US" dirty="0"/>
              <a:t>Deliver comprehensive, measurement science-based </a:t>
            </a:r>
            <a:r>
              <a:rPr lang="en-US" u="sng" dirty="0"/>
              <a:t>guidelines</a:t>
            </a:r>
            <a:r>
              <a:rPr lang="en-US" dirty="0"/>
              <a:t> in the selection, deployment, and optimization of the wireless technologies in specific manufacturing environments.   </a:t>
            </a:r>
            <a:br>
              <a:rPr lang="en-US" dirty="0"/>
            </a:br>
            <a:br>
              <a:rPr lang="en-US" dirty="0"/>
            </a:br>
            <a:endParaRPr lang="en-US" dirty="0"/>
          </a:p>
          <a:p>
            <a:pPr lvl="0"/>
            <a:r>
              <a:rPr lang="en-US" b="1" dirty="0"/>
              <a:t>Track 2: Address Emerging Needs</a:t>
            </a:r>
            <a:br>
              <a:rPr lang="en-US" dirty="0"/>
            </a:br>
            <a:r>
              <a:rPr lang="en-US" dirty="0"/>
              <a:t>Conduct research</a:t>
            </a:r>
            <a:r>
              <a:rPr lang="en-US" b="1" dirty="0"/>
              <a:t> </a:t>
            </a:r>
            <a:r>
              <a:rPr lang="en-US" dirty="0"/>
              <a:t>that advances the state of technology of </a:t>
            </a:r>
            <a:r>
              <a:rPr lang="en-US" u="sng" dirty="0"/>
              <a:t>wireless-based automation</a:t>
            </a:r>
            <a:r>
              <a:rPr lang="en-US" dirty="0"/>
              <a:t> systems in which time, reliability, energy, and scale are joint considerations.  </a:t>
            </a:r>
          </a:p>
        </p:txBody>
      </p:sp>
      <p:sp>
        <p:nvSpPr>
          <p:cNvPr id="2" name="Title 1"/>
          <p:cNvSpPr>
            <a:spLocks noGrp="1"/>
          </p:cNvSpPr>
          <p:nvPr>
            <p:ph type="title"/>
          </p:nvPr>
        </p:nvSpPr>
        <p:spPr/>
        <p:txBody>
          <a:bodyPr/>
          <a:lstStyle/>
          <a:p>
            <a:r>
              <a:rPr lang="en-US" dirty="0"/>
              <a:t>Current Project Objectives: Two Tracks</a:t>
            </a:r>
          </a:p>
        </p:txBody>
      </p:sp>
      <p:sp>
        <p:nvSpPr>
          <p:cNvPr id="5" name="Slide Number Placeholder 4"/>
          <p:cNvSpPr>
            <a:spLocks noGrp="1"/>
          </p:cNvSpPr>
          <p:nvPr>
            <p:ph type="sldNum" sz="quarter" idx="12"/>
          </p:nvPr>
        </p:nvSpPr>
        <p:spPr/>
        <p:txBody>
          <a:bodyPr/>
          <a:lstStyle/>
          <a:p>
            <a:fld id="{4ADE0CFD-01BE-364D-933E-9BB6EAD6A48F}" type="slidenum">
              <a:rPr lang="en-US" smtClean="0"/>
              <a:t>9</a:t>
            </a:fld>
            <a:endParaRPr lang="en-US"/>
          </a:p>
        </p:txBody>
      </p:sp>
      <p:pic>
        <p:nvPicPr>
          <p:cNvPr id="6" name="Picture 5"/>
          <p:cNvPicPr>
            <a:picLocks noChangeAspect="1"/>
          </p:cNvPicPr>
          <p:nvPr/>
        </p:nvPicPr>
        <p:blipFill>
          <a:blip r:embed="rId2"/>
          <a:stretch>
            <a:fillRect/>
          </a:stretch>
        </p:blipFill>
        <p:spPr>
          <a:xfrm>
            <a:off x="838200" y="1582738"/>
            <a:ext cx="1989819" cy="2023875"/>
          </a:xfrm>
          <a:prstGeom prst="rect">
            <a:avLst/>
          </a:prstGeom>
          <a:ln>
            <a:solidFill>
              <a:schemeClr val="tx1"/>
            </a:solidFill>
          </a:ln>
        </p:spPr>
      </p:pic>
      <p:grpSp>
        <p:nvGrpSpPr>
          <p:cNvPr id="18" name="Group 17"/>
          <p:cNvGrpSpPr/>
          <p:nvPr/>
        </p:nvGrpSpPr>
        <p:grpSpPr>
          <a:xfrm>
            <a:off x="838200" y="3871913"/>
            <a:ext cx="1989819" cy="1943100"/>
            <a:chOff x="838200" y="3871913"/>
            <a:chExt cx="1989819" cy="1943100"/>
          </a:xfrm>
        </p:grpSpPr>
        <p:grpSp>
          <p:nvGrpSpPr>
            <p:cNvPr id="15" name="Group 14"/>
            <p:cNvGrpSpPr/>
            <p:nvPr/>
          </p:nvGrpSpPr>
          <p:grpSpPr>
            <a:xfrm>
              <a:off x="943512" y="3871913"/>
              <a:ext cx="1884507" cy="1787433"/>
              <a:chOff x="72665" y="1232272"/>
              <a:chExt cx="5187704" cy="4510982"/>
            </a:xfrm>
          </p:grpSpPr>
          <p:pic>
            <p:nvPicPr>
              <p:cNvPr id="8" name="Picture 4" descr="https://thumbs.dreamstime.com/z/industrial-robot-sketch-hydraulic-cylinders-40601759.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1098479" y="1690688"/>
                <a:ext cx="4161890" cy="405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imler &lt;strong&gt;car&lt;/strong&gt; fluid flywheel of the 1930s"/>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4555496"/>
                <a:ext cx="1182384" cy="1187758"/>
              </a:xfrm>
              <a:prstGeom prst="rect">
                <a:avLst/>
              </a:prstGeom>
            </p:spPr>
          </p:pic>
          <p:grpSp>
            <p:nvGrpSpPr>
              <p:cNvPr id="11" name="Group 10"/>
              <p:cNvGrpSpPr/>
              <p:nvPr/>
            </p:nvGrpSpPr>
            <p:grpSpPr>
              <a:xfrm>
                <a:off x="72665" y="1232272"/>
                <a:ext cx="1096404" cy="1080187"/>
                <a:chOff x="620867" y="1199051"/>
                <a:chExt cx="1096404" cy="1080187"/>
              </a:xfrm>
            </p:grpSpPr>
            <p:pic>
              <p:nvPicPr>
                <p:cNvPr id="12" name="Picture 11" descr="&lt;strong&gt;antenna&lt;/strong&gt;.JPG"/>
                <p:cNvPicPr>
                  <a:picLocks noChangeAspect="1"/>
                </p:cNvPicPr>
                <p:nvPr/>
              </p:nvPicPr>
              <p:blipFill rotWithShape="1">
                <a:blip r:embed="rId5">
                  <a:clrChange>
                    <a:clrFrom>
                      <a:srgbClr val="FFFFFF"/>
                    </a:clrFrom>
                    <a:clrTo>
                      <a:srgbClr val="FFFFFF">
                        <a:alpha val="0"/>
                      </a:srgbClr>
                    </a:clrTo>
                  </a:clrChange>
                </a:blip>
                <a:srcRect l="15003" r="27548"/>
                <a:stretch/>
              </p:blipFill>
              <p:spPr>
                <a:xfrm>
                  <a:off x="620867" y="1199051"/>
                  <a:ext cx="694945" cy="914400"/>
                </a:xfrm>
                <a:prstGeom prst="rect">
                  <a:avLst/>
                </a:prstGeom>
              </p:spPr>
            </p:pic>
            <p:pic>
              <p:nvPicPr>
                <p:cNvPr id="13" name="Picture 12" descr="... &lt;strong&gt;Logic Controller&lt;/strong&gt; 1 by deusinvictus - A Programmable &lt;strong&gt;Logic Controller&lt;/strong&g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1862778"/>
                  <a:ext cx="879071" cy="416460"/>
                </a:xfrm>
                <a:prstGeom prst="rect">
                  <a:avLst/>
                </a:prstGeom>
              </p:spPr>
            </p:pic>
          </p:grpSp>
          <p:pic>
            <p:nvPicPr>
              <p:cNvPr id="14" name="Picture 13" descr="&lt;strong&gt;Lightning Bolt&lt;/strong&gt; - vector Clip Ar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20539">
                <a:off x="386956" y="2588842"/>
                <a:ext cx="888880" cy="1034063"/>
              </a:xfrm>
              <a:prstGeom prst="rect">
                <a:avLst/>
              </a:prstGeom>
            </p:spPr>
          </p:pic>
        </p:grpSp>
        <p:sp>
          <p:nvSpPr>
            <p:cNvPr id="16" name="Rectangle 15"/>
            <p:cNvSpPr/>
            <p:nvPr/>
          </p:nvSpPr>
          <p:spPr>
            <a:xfrm>
              <a:off x="838200" y="3871913"/>
              <a:ext cx="1989819" cy="1943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6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2902</Words>
  <Application>Microsoft Office PowerPoint</Application>
  <PresentationFormat>Widescreen</PresentationFormat>
  <Paragraphs>307</Paragraphs>
  <Slides>64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F101</vt:lpstr>
      <vt:lpstr>Times New Roman</vt:lpstr>
      <vt:lpstr>Wingdings</vt:lpstr>
      <vt:lpstr>Office Theme</vt:lpstr>
      <vt:lpstr>Performance Estimation, Testing, and Control of Cyber-Physical Systems Employing Non-Ideal Communications Networks</vt:lpstr>
      <vt:lpstr>About Me</vt:lpstr>
      <vt:lpstr>The NIST Industrial Wireless Project</vt:lpstr>
      <vt:lpstr>Historical Approach to Research/Guidance</vt:lpstr>
      <vt:lpstr>Collaborators: Past and Present</vt:lpstr>
      <vt:lpstr>Technical Working Group Established</vt:lpstr>
      <vt:lpstr>Measurement Campaigns</vt:lpstr>
      <vt:lpstr>Cart-based Measurements</vt:lpstr>
      <vt:lpstr>Current Project Objectives: Two Tracks</vt:lpstr>
      <vt:lpstr>Addressing Emerging Needs</vt:lpstr>
      <vt:lpstr>The NIST Industrial Wireless Testbed</vt:lpstr>
      <vt:lpstr>NIST Industrial Wireless Testbed</vt:lpstr>
      <vt:lpstr>Key Capability: RF Channel Emulator</vt:lpstr>
      <vt:lpstr>Past Testbed Incarnations</vt:lpstr>
      <vt:lpstr>IWS Demonstration Platform</vt:lpstr>
      <vt:lpstr>Example: Chemical Reactor  Control</vt:lpstr>
      <vt:lpstr>Thesis</vt:lpstr>
      <vt:lpstr>Thesis Motivation</vt:lpstr>
      <vt:lpstr>Research Objectives</vt:lpstr>
      <vt:lpstr>Contributions</vt:lpstr>
      <vt:lpstr>Publication List</vt:lpstr>
      <vt:lpstr>Publication List (2)</vt:lpstr>
      <vt:lpstr>Introduction to Smart Manufacturing and IIoT</vt:lpstr>
      <vt:lpstr>Model of a cyberphysical system</vt:lpstr>
      <vt:lpstr>CPS Necessities</vt:lpstr>
      <vt:lpstr>Industrial Wireless Technologies</vt:lpstr>
      <vt:lpstr>Wireless Applicability to Industrial Systems</vt:lpstr>
      <vt:lpstr>Subsequent Requirements Work</vt:lpstr>
      <vt:lpstr>SysML: Workcell Architectural Decomposition and Analysis</vt:lpstr>
      <vt:lpstr>Conceptual  Diagram</vt:lpstr>
      <vt:lpstr>Packages</vt:lpstr>
      <vt:lpstr>Robotics</vt:lpstr>
      <vt:lpstr>Constraints</vt:lpstr>
      <vt:lpstr>Radio Channel and Constraints</vt:lpstr>
      <vt:lpstr>Industrial Wireless Network (IWN)</vt:lpstr>
      <vt:lpstr>Service (of an IWN)</vt:lpstr>
      <vt:lpstr>Clock</vt:lpstr>
      <vt:lpstr>Spectrum Monitoring System (SMS)</vt:lpstr>
      <vt:lpstr>Example IBDs of Factory Workcells</vt:lpstr>
      <vt:lpstr>Application of the Graph Database to CPS Discovery</vt:lpstr>
      <vt:lpstr>Contribution of the GDB Approach</vt:lpstr>
      <vt:lpstr>PowerPoint Presentation</vt:lpstr>
      <vt:lpstr>PowerPoint Presentation</vt:lpstr>
      <vt:lpstr>PowerPoint Presentation</vt:lpstr>
      <vt:lpstr>PowerPoint Presentation</vt:lpstr>
      <vt:lpstr>PowerPoint Presentation</vt:lpstr>
      <vt:lpstr>Example Query Using Cipher</vt:lpstr>
      <vt:lpstr>Example Query Using Cipher</vt:lpstr>
      <vt:lpstr>Results from Query</vt:lpstr>
      <vt:lpstr>Machine Learning in a  Robotic Force Seeking Application</vt:lpstr>
      <vt:lpstr>PowerPoint Presentation</vt:lpstr>
      <vt:lpstr>PowerPoint Presentation</vt:lpstr>
      <vt:lpstr>PowerPoint Presentation</vt:lpstr>
      <vt:lpstr>PowerPoint Presentation</vt:lpstr>
      <vt:lpstr>PowerPoint Presentation</vt:lpstr>
      <vt:lpstr>PowerPoint Presentation</vt:lpstr>
      <vt:lpstr>Initial Results Against Segment Size, M</vt:lpstr>
      <vt:lpstr>Subsequent Regressor Comparisons</vt:lpstr>
      <vt:lpstr>Subsequent Comparisons</vt:lpstr>
      <vt:lpstr>Variance and MSE of Various Regressors</vt:lpstr>
      <vt:lpstr>Thoughts and Future Direction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40</cp:revision>
  <dcterms:created xsi:type="dcterms:W3CDTF">2020-09-22T19:58:25Z</dcterms:created>
  <dcterms:modified xsi:type="dcterms:W3CDTF">2020-09-23T01:43:06Z</dcterms:modified>
</cp:coreProperties>
</file>